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61" r:id="rId14"/>
    <p:sldId id="257" r:id="rId15"/>
    <p:sldId id="258" r:id="rId16"/>
    <p:sldId id="259" r:id="rId17"/>
    <p:sldId id="260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1526A-6B4C-4146-A9C7-8FE67B052B2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279B4-2373-48F8-828A-AFB83C776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279B4-2373-48F8-828A-AFB83C776AC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%20&#1079;&#1072;&#1085;&#1103;&#1090;&#1080;&#1102;%20&#1084;&#1091;&#1079;&#1099;&#1082;\&#1088;&#1077;&#1087;&#1077;&#1088;&#1090;&#1091;&#1072;&#1088;\02-Ave%20Maria%20(Loretti).mp3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%20&#1079;&#1072;&#1085;&#1103;&#1090;&#1080;&#1102;%20&#1084;&#1091;&#1079;&#1099;&#1082;\&#1088;&#1077;&#1087;&#1077;&#1088;&#1090;&#1091;&#1072;&#1088;\&#1089;&#1090;&#1080;&#1093;&#1086;&#1090;&#1074;&#1086;&#1088;&#1077;&#1085;&#1080;&#1077;%20&#1078;&#1077;&#1085;&#1097;&#1080;&#1085;&#1072;%20&#1089;%20&#1088;&#1077;&#1073;&#1105;&#1085;&#1082;&#1086;&#1084;%20&#1085;&#1072;%20&#1088;&#1091;&#1082;&#1072;&#1093;.mp3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8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82" y="0"/>
            <a:ext cx="917578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8662" y="1500174"/>
            <a:ext cx="742955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Музыкально – литературная гостиная.</a:t>
            </a:r>
          </a:p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Только  мама…..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70" y="571480"/>
            <a:ext cx="4103688" cy="5761037"/>
          </a:xfrm>
        </p:spPr>
      </p:pic>
    </p:spTree>
    <p:extLst>
      <p:ext uri="{BB962C8B-B14F-4D97-AF65-F5344CB8AC3E}">
        <p14:creationId xmlns="" xmlns:p14="http://schemas.microsoft.com/office/powerpoint/2010/main" val="183022473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02" t="2699" r="5447" b="2848"/>
          <a:stretch>
            <a:fillRect/>
          </a:stretch>
        </p:blipFill>
        <p:spPr>
          <a:xfrm>
            <a:off x="2000232" y="785794"/>
            <a:ext cx="5572164" cy="5000660"/>
          </a:xfrm>
        </p:spPr>
      </p:pic>
    </p:spTree>
    <p:extLst>
      <p:ext uri="{BB962C8B-B14F-4D97-AF65-F5344CB8AC3E}">
        <p14:creationId xmlns="" xmlns:p14="http://schemas.microsoft.com/office/powerpoint/2010/main" val="283829263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785794"/>
            <a:ext cx="5761037" cy="5002213"/>
          </a:xfrm>
        </p:spPr>
      </p:pic>
    </p:spTree>
    <p:extLst>
      <p:ext uri="{BB962C8B-B14F-4D97-AF65-F5344CB8AC3E}">
        <p14:creationId xmlns="" xmlns:p14="http://schemas.microsoft.com/office/powerpoint/2010/main" val="276891576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319706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285728"/>
            <a:ext cx="4392936" cy="6072230"/>
          </a:xfrm>
          <a:prstGeom prst="rect">
            <a:avLst/>
          </a:prstGeom>
        </p:spPr>
      </p:pic>
      <p:pic>
        <p:nvPicPr>
          <p:cNvPr id="4" name="02-Ave Maria (Loretti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00100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2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65374510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0"/>
            <a:ext cx="5618285" cy="68580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17755737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0"/>
            <a:ext cx="5618285" cy="68580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68121460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0"/>
            <a:ext cx="5618284" cy="68580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58811060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0"/>
            <a:ext cx="5618285" cy="68580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2-sfanta-fecioara-si-prunc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500042"/>
            <a:ext cx="4043374" cy="5776249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___20130819_19806247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87" y="571500"/>
            <a:ext cx="4772025" cy="57150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714356"/>
            <a:ext cx="3643338" cy="1000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</a:rPr>
              <a:t>Л.Татьяничева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28596" y="1643050"/>
            <a:ext cx="3500462" cy="4357718"/>
          </a:xfrm>
        </p:spPr>
        <p:txBody>
          <a:bodyPr>
            <a:normAutofit fontScale="25000" lnSpcReduction="20000"/>
          </a:bodyPr>
          <a:lstStyle/>
          <a:p>
            <a:endParaRPr lang="ru-RU" sz="2000" i="1" dirty="0" smtClean="0">
              <a:solidFill>
                <a:srgbClr val="0070C0"/>
              </a:solidFill>
              <a:effectLst/>
              <a:latin typeface="Arial"/>
              <a:ea typeface="Calibri"/>
            </a:endParaRPr>
          </a:p>
          <a:p>
            <a:pPr>
              <a:lnSpc>
                <a:spcPct val="170000"/>
              </a:lnSpc>
            </a:pPr>
            <a:r>
              <a:rPr lang="ru-RU" sz="8000" b="1" i="1" dirty="0" smtClean="0">
                <a:solidFill>
                  <a:srgbClr val="0070C0"/>
                </a:solidFill>
                <a:effectLst/>
                <a:latin typeface="Arial"/>
                <a:ea typeface="Calibri"/>
              </a:rPr>
              <a:t>Наперекор</a:t>
            </a:r>
            <a:br>
              <a:rPr lang="ru-RU" sz="8000" b="1" i="1" dirty="0" smtClean="0">
                <a:solidFill>
                  <a:srgbClr val="0070C0"/>
                </a:solidFill>
                <a:effectLst/>
                <a:latin typeface="Arial"/>
                <a:ea typeface="Calibri"/>
              </a:rPr>
            </a:br>
            <a:r>
              <a:rPr lang="ru-RU" sz="8000" b="1" i="1" dirty="0" smtClean="0">
                <a:solidFill>
                  <a:srgbClr val="0070C0"/>
                </a:solidFill>
                <a:effectLst/>
                <a:latin typeface="Arial"/>
                <a:ea typeface="Calibri"/>
              </a:rPr>
              <a:t>Изменчивой   молве</a:t>
            </a:r>
            <a:br>
              <a:rPr lang="ru-RU" sz="8000" b="1" i="1" dirty="0" smtClean="0">
                <a:solidFill>
                  <a:srgbClr val="0070C0"/>
                </a:solidFill>
                <a:effectLst/>
                <a:latin typeface="Arial"/>
                <a:ea typeface="Calibri"/>
              </a:rPr>
            </a:br>
            <a:r>
              <a:rPr lang="ru-RU" sz="8000" b="1" i="1" dirty="0" smtClean="0">
                <a:solidFill>
                  <a:srgbClr val="0070C0"/>
                </a:solidFill>
                <a:effectLst/>
                <a:latin typeface="Arial"/>
                <a:ea typeface="Calibri"/>
              </a:rPr>
              <a:t>Художники</a:t>
            </a:r>
            <a:br>
              <a:rPr lang="ru-RU" sz="8000" b="1" i="1" dirty="0" smtClean="0">
                <a:solidFill>
                  <a:srgbClr val="0070C0"/>
                </a:solidFill>
                <a:effectLst/>
                <a:latin typeface="Arial"/>
                <a:ea typeface="Calibri"/>
              </a:rPr>
            </a:br>
            <a:r>
              <a:rPr lang="ru-RU" sz="8000" b="1" i="1" dirty="0" smtClean="0">
                <a:solidFill>
                  <a:srgbClr val="0070C0"/>
                </a:solidFill>
                <a:effectLst/>
                <a:latin typeface="Arial"/>
                <a:ea typeface="Calibri"/>
              </a:rPr>
              <a:t>Прославили  в  веках</a:t>
            </a:r>
            <a:br>
              <a:rPr lang="ru-RU" sz="8000" b="1" i="1" dirty="0" smtClean="0">
                <a:solidFill>
                  <a:srgbClr val="0070C0"/>
                </a:solidFill>
                <a:effectLst/>
                <a:latin typeface="Arial"/>
                <a:ea typeface="Calibri"/>
              </a:rPr>
            </a:br>
            <a:r>
              <a:rPr lang="ru-RU" sz="8000" b="1" i="1" dirty="0" smtClean="0">
                <a:solidFill>
                  <a:srgbClr val="0070C0"/>
                </a:solidFill>
                <a:effectLst/>
                <a:latin typeface="Arial"/>
                <a:ea typeface="Calibri"/>
              </a:rPr>
              <a:t>Не девушку</a:t>
            </a:r>
            <a:br>
              <a:rPr lang="ru-RU" sz="8000" b="1" i="1" dirty="0" smtClean="0">
                <a:solidFill>
                  <a:srgbClr val="0070C0"/>
                </a:solidFill>
                <a:effectLst/>
                <a:latin typeface="Arial"/>
                <a:ea typeface="Calibri"/>
              </a:rPr>
            </a:br>
            <a:r>
              <a:rPr lang="ru-RU" sz="8000" b="1" i="1" dirty="0" smtClean="0">
                <a:solidFill>
                  <a:srgbClr val="0070C0"/>
                </a:solidFill>
                <a:effectLst/>
                <a:latin typeface="Arial"/>
                <a:ea typeface="Calibri"/>
              </a:rPr>
              <a:t>С венком  на  голове,</a:t>
            </a:r>
            <a:br>
              <a:rPr lang="ru-RU" sz="8000" b="1" i="1" dirty="0" smtClean="0">
                <a:solidFill>
                  <a:srgbClr val="0070C0"/>
                </a:solidFill>
                <a:effectLst/>
                <a:latin typeface="Arial"/>
                <a:ea typeface="Calibri"/>
              </a:rPr>
            </a:br>
            <a:r>
              <a:rPr lang="ru-RU" sz="8000" b="1" i="1" dirty="0" smtClean="0">
                <a:solidFill>
                  <a:srgbClr val="0070C0"/>
                </a:solidFill>
                <a:effectLst/>
                <a:latin typeface="Arial"/>
                <a:ea typeface="Calibri"/>
              </a:rPr>
              <a:t>А  женщину</a:t>
            </a:r>
            <a:br>
              <a:rPr lang="ru-RU" sz="8000" b="1" i="1" dirty="0" smtClean="0">
                <a:solidFill>
                  <a:srgbClr val="0070C0"/>
                </a:solidFill>
                <a:effectLst/>
                <a:latin typeface="Arial"/>
                <a:ea typeface="Calibri"/>
              </a:rPr>
            </a:br>
            <a:r>
              <a:rPr lang="ru-RU" sz="8000" b="1" i="1" dirty="0" smtClean="0">
                <a:solidFill>
                  <a:srgbClr val="0070C0"/>
                </a:solidFill>
                <a:effectLst/>
                <a:latin typeface="Arial"/>
                <a:ea typeface="Calibri"/>
              </a:rPr>
              <a:t>С  младенцем  на  руках.</a:t>
            </a:r>
            <a:br>
              <a:rPr lang="ru-RU" sz="8000" b="1" i="1" dirty="0" smtClean="0">
                <a:solidFill>
                  <a:srgbClr val="0070C0"/>
                </a:solidFill>
                <a:effectLst/>
                <a:latin typeface="Arial"/>
                <a:ea typeface="Calibri"/>
              </a:rPr>
            </a:br>
            <a:endParaRPr lang="ru-RU" sz="8000" b="1" i="1" dirty="0"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357166"/>
            <a:ext cx="3939170" cy="6072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366203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9cd9_dde76435_XL.jpg"/>
          <p:cNvPicPr>
            <a:picLocks noChangeAspect="1"/>
          </p:cNvPicPr>
          <p:nvPr/>
        </p:nvPicPr>
        <p:blipFill>
          <a:blip r:embed="rId2"/>
          <a:srcRect b="3052"/>
          <a:stretch>
            <a:fillRect/>
          </a:stretch>
        </p:blipFill>
        <p:spPr>
          <a:xfrm>
            <a:off x="2285984" y="428604"/>
            <a:ext cx="4286280" cy="5821991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674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714356"/>
            <a:ext cx="4350957" cy="5286412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22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500042"/>
            <a:ext cx="4024325" cy="5548431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24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371475"/>
            <a:ext cx="5048250" cy="611505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77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571500"/>
            <a:ext cx="4467225" cy="57150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4465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452437"/>
            <a:ext cx="4714875" cy="5953125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0073134_919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642918"/>
            <a:ext cx="4569498" cy="564515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b17808bc1d5dc8a25722f05bd2c48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500042"/>
            <a:ext cx="4259115" cy="5434277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1CCNqq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714356"/>
            <a:ext cx="3650909" cy="5500702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_27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428604"/>
            <a:ext cx="4273737" cy="5890635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714356"/>
            <a:ext cx="4563969" cy="5857916"/>
          </a:xfrm>
        </p:spPr>
      </p:pic>
      <p:pic>
        <p:nvPicPr>
          <p:cNvPr id="3" name="стихотворение женщина с ребёнком на рука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71538" y="564357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8177669"/>
      </p:ext>
    </p:extLst>
  </p:cSld>
  <p:clrMapOvr>
    <a:masterClrMapping/>
  </p:clrMapOvr>
  <p:transition spd="med" advTm="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714356"/>
            <a:ext cx="4748768" cy="5312684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500042"/>
            <a:ext cx="4728609" cy="5521346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ladimirskaja_bogorodica.jpg"/>
          <p:cNvPicPr>
            <a:picLocks noChangeAspect="1"/>
          </p:cNvPicPr>
          <p:nvPr/>
        </p:nvPicPr>
        <p:blipFill>
          <a:blip r:embed="rId2"/>
          <a:srcRect l="6945" t="5642" r="6944" b="6336"/>
          <a:stretch>
            <a:fillRect/>
          </a:stretch>
        </p:blipFill>
        <p:spPr>
          <a:xfrm>
            <a:off x="2143108" y="571480"/>
            <a:ext cx="4429156" cy="5572164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1071546"/>
            <a:ext cx="6119812" cy="4665663"/>
          </a:xfrm>
        </p:spPr>
      </p:pic>
    </p:spTree>
    <p:extLst>
      <p:ext uri="{BB962C8B-B14F-4D97-AF65-F5344CB8AC3E}">
        <p14:creationId xmlns="" xmlns:p14="http://schemas.microsoft.com/office/powerpoint/2010/main" val="2473056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500042"/>
            <a:ext cx="4224699" cy="55721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836613"/>
            <a:ext cx="3671888" cy="52895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rgbClr val="7030A0"/>
                </a:solidFill>
                <a:effectLst/>
                <a:latin typeface="Verdana"/>
                <a:ea typeface="Times New Roman"/>
                <a:cs typeface="Times New Roman"/>
              </a:rPr>
              <a:t/>
            </a:r>
            <a:br>
              <a:rPr lang="ru-RU" sz="2000" i="1" dirty="0" smtClean="0">
                <a:solidFill>
                  <a:srgbClr val="7030A0"/>
                </a:solidFill>
                <a:effectLst/>
                <a:latin typeface="Verdana"/>
                <a:ea typeface="Times New Roman"/>
                <a:cs typeface="Times New Roman"/>
              </a:rPr>
            </a:br>
            <a:endParaRPr lang="ru-RU" sz="20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98833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500042"/>
            <a:ext cx="4714396" cy="5715040"/>
          </a:xfrm>
        </p:spPr>
      </p:pic>
    </p:spTree>
    <p:extLst>
      <p:ext uri="{BB962C8B-B14F-4D97-AF65-F5344CB8AC3E}">
        <p14:creationId xmlns="" xmlns:p14="http://schemas.microsoft.com/office/powerpoint/2010/main" val="207385573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928670"/>
            <a:ext cx="4929222" cy="4929222"/>
          </a:xfrm>
        </p:spPr>
      </p:pic>
    </p:spTree>
    <p:extLst>
      <p:ext uri="{BB962C8B-B14F-4D97-AF65-F5344CB8AC3E}">
        <p14:creationId xmlns="" xmlns:p14="http://schemas.microsoft.com/office/powerpoint/2010/main" val="7104831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785794"/>
            <a:ext cx="3861501" cy="5143536"/>
          </a:xfrm>
        </p:spPr>
      </p:pic>
    </p:spTree>
    <p:extLst>
      <p:ext uri="{BB962C8B-B14F-4D97-AF65-F5344CB8AC3E}">
        <p14:creationId xmlns="" xmlns:p14="http://schemas.microsoft.com/office/powerpoint/2010/main" val="388561450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714356"/>
            <a:ext cx="5506225" cy="5286412"/>
          </a:xfrm>
        </p:spPr>
      </p:pic>
    </p:spTree>
    <p:extLst>
      <p:ext uri="{BB962C8B-B14F-4D97-AF65-F5344CB8AC3E}">
        <p14:creationId xmlns="" xmlns:p14="http://schemas.microsoft.com/office/powerpoint/2010/main" val="14683607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785794"/>
            <a:ext cx="6477046" cy="4857784"/>
          </a:xfrm>
        </p:spPr>
      </p:pic>
    </p:spTree>
    <p:extLst>
      <p:ext uri="{BB962C8B-B14F-4D97-AF65-F5344CB8AC3E}">
        <p14:creationId xmlns="" xmlns:p14="http://schemas.microsoft.com/office/powerpoint/2010/main" val="210615100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11</Words>
  <PresentationFormat>Экран (4:3)</PresentationFormat>
  <Paragraphs>7</Paragraphs>
  <Slides>33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Л.Татьяничева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UserXP</cp:lastModifiedBy>
  <cp:revision>24</cp:revision>
  <dcterms:modified xsi:type="dcterms:W3CDTF">2014-11-23T13:01:39Z</dcterms:modified>
</cp:coreProperties>
</file>