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7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24.10.15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24.10.15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24.10.15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24.10.15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24.10.15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24.10.15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24.10.15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24.10.15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24.10.15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24.10.15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24.10.15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24.10.15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творчества Ван Гога на современное общество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110544"/>
          </a:xfrm>
        </p:spPr>
        <p:txBody>
          <a:bodyPr>
            <a:normAutofit/>
          </a:bodyPr>
          <a:lstStyle/>
          <a:p>
            <a:r>
              <a:rPr lang="ru-RU" dirty="0" smtClean="0"/>
              <a:t>Работу выполняли </a:t>
            </a:r>
          </a:p>
          <a:p>
            <a:r>
              <a:rPr lang="uk-UA" dirty="0" smtClean="0"/>
              <a:t>У</a:t>
            </a:r>
            <a:r>
              <a:rPr lang="ru-RU" dirty="0" err="1" smtClean="0"/>
              <a:t>ченицы</a:t>
            </a:r>
            <a:r>
              <a:rPr lang="ru-RU" dirty="0" smtClean="0"/>
              <a:t> 8 «б» класса </a:t>
            </a:r>
          </a:p>
          <a:p>
            <a:r>
              <a:rPr lang="ru-RU" dirty="0" smtClean="0"/>
              <a:t>МАОУ-СОШ №91</a:t>
            </a:r>
          </a:p>
          <a:p>
            <a:r>
              <a:rPr lang="ru-RU" dirty="0" err="1" smtClean="0"/>
              <a:t>Рафикова</a:t>
            </a:r>
            <a:r>
              <a:rPr lang="ru-RU" dirty="0" smtClean="0"/>
              <a:t> Полина и Полякова Мария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85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11905" b="11905"/>
          <a:stretch>
            <a:fillRect/>
          </a:stretch>
        </p:blipFill>
        <p:spPr>
          <a:xfrm>
            <a:off x="1079797" y="1675374"/>
            <a:ext cx="6962802" cy="351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750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18254" b="18254"/>
          <a:stretch>
            <a:fillRect/>
          </a:stretch>
        </p:blipFill>
        <p:spPr>
          <a:xfrm>
            <a:off x="1038342" y="1560069"/>
            <a:ext cx="7031615" cy="357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45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29847" b="29847"/>
          <a:stretch>
            <a:fillRect/>
          </a:stretch>
        </p:blipFill>
        <p:spPr>
          <a:xfrm>
            <a:off x="1152851" y="1080886"/>
            <a:ext cx="6791013" cy="460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20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14251" b="14251"/>
          <a:stretch>
            <a:fillRect/>
          </a:stretch>
        </p:blipFill>
        <p:spPr>
          <a:xfrm>
            <a:off x="907738" y="1495226"/>
            <a:ext cx="7360027" cy="381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58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«</a:t>
            </a:r>
            <a:r>
              <a:rPr lang="ru-RU" sz="4000" dirty="0"/>
              <a:t>Как повлияло творчество Ван Гога на последующую культуру?»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64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Цель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dirty="0"/>
              <a:t>И</a:t>
            </a:r>
            <a:r>
              <a:rPr lang="ru-RU" sz="3600" dirty="0" smtClean="0"/>
              <a:t>сследовать </a:t>
            </a:r>
            <a:r>
              <a:rPr lang="ru-RU" sz="3600" dirty="0"/>
              <a:t>влияние искусства Ван Гога на современное </a:t>
            </a:r>
            <a:r>
              <a:rPr lang="ru-RU" sz="3600" dirty="0" smtClean="0"/>
              <a:t>общество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4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371600" y="963791"/>
            <a:ext cx="6400800" cy="1260609"/>
          </a:xfrm>
        </p:spPr>
        <p:txBody>
          <a:bodyPr>
            <a:normAutofit/>
          </a:bodyPr>
          <a:lstStyle/>
          <a:p>
            <a:r>
              <a:rPr lang="ru-RU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) Изучить творчество Винсента Ван Гога</a:t>
            </a:r>
          </a:p>
          <a:p>
            <a:r>
              <a:rPr lang="ru-RU" dirty="0"/>
              <a:t>2) Узнать отношение окружающих к его творчеству</a:t>
            </a:r>
          </a:p>
          <a:p>
            <a:r>
              <a:rPr lang="ru-RU" dirty="0"/>
              <a:t>3)Проанализировать полученные данные и сделать вывод</a:t>
            </a:r>
          </a:p>
          <a:p>
            <a:r>
              <a:rPr lang="ru-RU" dirty="0"/>
              <a:t>4) Способствовать формированию интереса к дальнейшему самостоятельному изучению искусства Винсента Ван Гога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400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Модная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Модная.thmx</Template>
  <TotalTime>8</TotalTime>
  <Words>86</Words>
  <Application>Microsoft Macintosh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Couture</vt:lpstr>
      <vt:lpstr>Влияние творчества Ван Гога на современное общество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Проблемный вопрос</vt:lpstr>
      <vt:lpstr>Цель</vt:lpstr>
      <vt:lpstr>задачи: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творчества Ван Гога на современное общество</dc:title>
  <dc:creator>Пользователь Microsoft Office</dc:creator>
  <cp:lastModifiedBy>Пользователь Microsoft Office</cp:lastModifiedBy>
  <cp:revision>1</cp:revision>
  <dcterms:created xsi:type="dcterms:W3CDTF">2015-10-24T05:46:19Z</dcterms:created>
  <dcterms:modified xsi:type="dcterms:W3CDTF">2015-10-24T05:54:54Z</dcterms:modified>
</cp:coreProperties>
</file>