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2" r:id="rId2"/>
    <p:sldId id="256" r:id="rId3"/>
    <p:sldId id="263" r:id="rId4"/>
    <p:sldId id="264" r:id="rId5"/>
    <p:sldId id="265" r:id="rId6"/>
    <p:sldId id="266" r:id="rId7"/>
    <p:sldId id="261" r:id="rId8"/>
    <p:sldId id="258" r:id="rId9"/>
    <p:sldId id="259" r:id="rId10"/>
    <p:sldId id="260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>
        <p:scale>
          <a:sx n="78" d="100"/>
          <a:sy n="78" d="100"/>
        </p:scale>
        <p:origin x="-93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34AA90-D529-4729-B782-6DA4899C84DB}" type="datetimeFigureOut">
              <a:rPr lang="ru-RU" smtClean="0"/>
              <a:pPr/>
              <a:t>23.04.2013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9D8C25-93C9-4645-9489-480421C6CE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8C25-93C9-4645-9489-480421C6CE2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8C25-93C9-4645-9489-480421C6CE20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8C25-93C9-4645-9489-480421C6CE20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8C25-93C9-4645-9489-480421C6CE20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8C25-93C9-4645-9489-480421C6CE20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8C25-93C9-4645-9489-480421C6CE20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8C25-93C9-4645-9489-480421C6CE20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8C25-93C9-4645-9489-480421C6CE2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8C25-93C9-4645-9489-480421C6CE20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8C25-93C9-4645-9489-480421C6CE20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9D8C25-93C9-4645-9489-480421C6CE20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23.04.2013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 rot="19140000">
            <a:off x="773809" y="1990942"/>
            <a:ext cx="5648623" cy="1204306"/>
          </a:xfrm>
        </p:spPr>
        <p:txBody>
          <a:bodyPr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ВСЕМИРНЫЙ </a:t>
            </a:r>
            <a:b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ДЕНЬ ЗДОРОВЬЯ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9140000">
            <a:off x="1330115" y="2505642"/>
            <a:ext cx="7802535" cy="438834"/>
          </a:xfrm>
        </p:spPr>
        <p:txBody>
          <a:bodyPr>
            <a:normAutofit fontScale="77500" lnSpcReduction="20000"/>
          </a:bodyPr>
          <a:lstStyle/>
          <a:p>
            <a:r>
              <a:rPr lang="ru-RU" sz="26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Мбоу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 err="1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сош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№ 1 г. Архангельск </a:t>
            </a: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7А </a:t>
            </a:r>
            <a:r>
              <a:rPr lang="ru-RU" sz="2600" b="1" dirty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класс</a:t>
            </a:r>
          </a:p>
          <a:p>
            <a:endParaRPr lang="ru-RU" dirty="0"/>
          </a:p>
        </p:txBody>
      </p:sp>
      <p:pic>
        <p:nvPicPr>
          <p:cNvPr id="4" name="Picture 2" descr="http://im5-tub-ru.yandex.net/i?id=456495381-41-72&amp;n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57166"/>
            <a:ext cx="2012688" cy="1928826"/>
          </a:xfrm>
          <a:prstGeom prst="rect">
            <a:avLst/>
          </a:prstGeom>
          <a:noFill/>
        </p:spPr>
      </p:pic>
      <p:pic>
        <p:nvPicPr>
          <p:cNvPr id="5" name="Picture 4" descr="http://im4-tub-ru.yandex.net/i?id=239798925-4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000504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4282" y="1500174"/>
            <a:ext cx="2428860" cy="3238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64" y="1500174"/>
            <a:ext cx="2312846" cy="30837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6050" y="3786190"/>
            <a:ext cx="3569564" cy="26771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57166"/>
            <a:ext cx="3929090" cy="279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im4-tub-ru.yandex.net/i?id=239798925-43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121444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5553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4-tub-ru.yandex.net/i?id=239798925-4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214446" cy="12144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214290"/>
            <a:ext cx="557877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СПАСИБО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ВНИМАНИЕ!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Рисунок 5" descr="P1090646.jpg"/>
          <p:cNvPicPr>
            <a:picLocks noChangeAspect="1"/>
          </p:cNvPicPr>
          <p:nvPr/>
        </p:nvPicPr>
        <p:blipFill>
          <a:blip r:embed="rId4" cstate="print">
            <a:lum bright="10000" contrast="10000"/>
          </a:blip>
          <a:stretch>
            <a:fillRect/>
          </a:stretch>
        </p:blipFill>
        <p:spPr>
          <a:xfrm>
            <a:off x="2071670" y="2000240"/>
            <a:ext cx="5500726" cy="29566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894" y="5643578"/>
            <a:ext cx="62151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Презентацию выполнила: Трофимова Екатерина</a:t>
            </a:r>
          </a:p>
          <a:p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Классный руководитель :Куприянович Марина Олеговна</a:t>
            </a: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80" b="10574"/>
          <a:stretch/>
        </p:blipFill>
        <p:spPr>
          <a:xfrm>
            <a:off x="4500562" y="642918"/>
            <a:ext cx="4427984" cy="27546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4282" y="2143116"/>
            <a:ext cx="4199226" cy="120032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МАСТЕР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- КЛАСС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 ПРОВЕДЕНИИ </a:t>
            </a:r>
            <a:endParaRPr lang="ru-RU" sz="2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УТРЕННЕЙ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ГИМНАСТИКИ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"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3789040"/>
            <a:ext cx="8071252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Утреннюю гимнастику </a:t>
            </a:r>
          </a:p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проводили ученики 7 «А» класса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1500174"/>
            <a:ext cx="414337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15 апреля 2013</a:t>
            </a:r>
            <a:endParaRPr lang="ru-RU" sz="2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Picture 4" descr="http://im4-tub-ru.yandex.net/i?id=239798925-4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121444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1356784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8860" y="428604"/>
            <a:ext cx="418415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Эпиграф: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28728" y="1643050"/>
            <a:ext cx="6357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Для чего нужна зарядка? –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Это вовсе не загадка –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Чтобы силу развивать</a:t>
            </a:r>
          </a:p>
          <a:p>
            <a:pPr algn="ctr"/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</a:rPr>
              <a:t>И весь день не уставать.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Picture 4" descr="http://im4-tub-ru.yandex.net/i?id=239798925-4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214446" cy="1214446"/>
          </a:xfrm>
          <a:prstGeom prst="rect">
            <a:avLst/>
          </a:prstGeom>
          <a:noFill/>
        </p:spPr>
      </p:pic>
      <p:pic>
        <p:nvPicPr>
          <p:cNvPr id="4098" name="Picture 2" descr="http://stat15.privet.ru/lr/0905c0dab26c25213af957f36b7781f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3980562"/>
            <a:ext cx="1857388" cy="23510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im4-tub-ru.yandex.net/i?id=239798925-4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1214446" cy="121444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285728"/>
            <a:ext cx="5318187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Цель акции: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1857364"/>
            <a:ext cx="84296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Популяризация </a:t>
            </a:r>
          </a:p>
          <a:p>
            <a:pPr algn="ctr"/>
            <a:r>
              <a:rPr lang="ru-RU" sz="5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«Утренней гимнастики»</a:t>
            </a:r>
            <a:endParaRPr lang="ru-RU" sz="54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www.sportykid.ru/catalog/pictures/2012-03-07_88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3306" y="3643314"/>
            <a:ext cx="2143140" cy="2255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32007" y="357166"/>
            <a:ext cx="751199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6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Участники акции:</a:t>
            </a:r>
            <a:endParaRPr lang="ru-RU" sz="6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4" descr="http://im4-tub-ru.yandex.net/i?id=239798925-4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214446" cy="121444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57224" y="1643050"/>
            <a:ext cx="764386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7 А класс</a:t>
            </a:r>
          </a:p>
          <a:p>
            <a:pPr algn="ctr"/>
            <a:r>
              <a:rPr lang="ru-RU" sz="4400" b="1" dirty="0" smtClean="0">
                <a:solidFill>
                  <a:srgbClr val="0070C0"/>
                </a:solidFill>
              </a:rPr>
              <a:t>Обучающиеся 1-4 классов школы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c-5.ru/admin/pictures/100900101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364" y="3929066"/>
            <a:ext cx="3214710" cy="22480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54688" y="142852"/>
            <a:ext cx="7789312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План мероприятия: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71612"/>
            <a:ext cx="8387424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914400" indent="-914400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1. Мозговой штурм</a:t>
            </a:r>
          </a:p>
          <a:p>
            <a:pPr marL="914400" indent="-914400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2. Выступление агитбригады</a:t>
            </a:r>
          </a:p>
          <a:p>
            <a:pPr marL="914400" indent="-914400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3. Работа фотографов</a:t>
            </a:r>
          </a:p>
          <a:p>
            <a:pPr marL="914400" indent="-914400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4. Работа поэтов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Picture 4" descr="http://im4-tub-ru.yandex.net/i?id=239798925-4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1214446" cy="1214446"/>
          </a:xfrm>
          <a:prstGeom prst="rect">
            <a:avLst/>
          </a:prstGeom>
          <a:noFill/>
        </p:spPr>
      </p:pic>
      <p:pic>
        <p:nvPicPr>
          <p:cNvPr id="1026" name="Picture 2" descr="http://www.lvivpost.net/images/stories/2012/1200/z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488" y="4429132"/>
            <a:ext cx="3286148" cy="2140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08" y="0"/>
            <a:ext cx="510036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85852" y="2928934"/>
            <a:ext cx="6757619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Давай с тобой попрыгаем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ножками подвигаем.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Раз прыжок и два прыжок,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Поактивнее,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дружок</a:t>
            </a:r>
          </a:p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Всё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закончилась 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зарядка 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</a:p>
          <a:p>
            <a:pPr algn="ctr"/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Мы пройдёмся для порядка.</a:t>
            </a:r>
            <a:endParaRPr lang="ru-RU" sz="3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Picture 4" descr="http://im4-tub-ru.yandex.net/i?id=239798925-43-72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121444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17781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3397282"/>
            <a:ext cx="4104456" cy="3125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6294" y="3397283"/>
            <a:ext cx="4115000" cy="31254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96294" y="616169"/>
            <a:ext cx="40627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На зарядку </a:t>
            </a:r>
          </a:p>
          <a:p>
            <a:pPr algn="ctr"/>
            <a:r>
              <a:rPr lang="ru-RU" sz="6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становись!</a:t>
            </a:r>
            <a:endParaRPr lang="ru-RU" sz="6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48" y="928670"/>
            <a:ext cx="3857652" cy="2411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http://im4-tub-ru.yandex.net/i?id=239798925-43-72&amp;n=2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142852"/>
            <a:ext cx="121444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83374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0628" y="1857364"/>
            <a:ext cx="3214710" cy="23270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4388687"/>
            <a:ext cx="3071834" cy="2303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2066" y="4357694"/>
            <a:ext cx="3143272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596" y="1643050"/>
            <a:ext cx="3974083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71670" y="0"/>
            <a:ext cx="57715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Ну-ка солнышка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коснись!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8" name="Picture 4" descr="http://im4-tub-ru.yandex.net/i?id=239798925-43-72&amp;n=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142852"/>
            <a:ext cx="1214446" cy="12144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91258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111</TotalTime>
  <Words>153</Words>
  <Application>Microsoft Office PowerPoint</Application>
  <PresentationFormat>Экран (4:3)</PresentationFormat>
  <Paragraphs>49</Paragraphs>
  <Slides>11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Углы</vt:lpstr>
      <vt:lpstr>       ВСЕМИРНЫЙ         ДЕНЬ ЗДОРОВЬЯ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Куприянович</cp:lastModifiedBy>
  <cp:revision>15</cp:revision>
  <dcterms:created xsi:type="dcterms:W3CDTF">2013-04-20T17:18:22Z</dcterms:created>
  <dcterms:modified xsi:type="dcterms:W3CDTF">2013-04-23T02:54:43Z</dcterms:modified>
</cp:coreProperties>
</file>