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78" r:id="rId3"/>
    <p:sldId id="277" r:id="rId4"/>
    <p:sldId id="266" r:id="rId5"/>
    <p:sldId id="267" r:id="rId6"/>
    <p:sldId id="268" r:id="rId7"/>
    <p:sldId id="269" r:id="rId8"/>
    <p:sldId id="270" r:id="rId9"/>
    <p:sldId id="276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81A5D56-3CA6-4942-AC42-3F18E15C30DE}" type="datetimeFigureOut">
              <a:rPr lang="ru-RU" smtClean="0"/>
              <a:t>04.03.2012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C27EE22-0331-434D-977E-BFADE322D34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Рисовать лица – увлекательное занятие, и выполнять это можно разными способами. Используя множество методов и материалов – от пастели и красок до коллажа из бумаги. Но для начала нужны лишь карандаши и бумага.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Как научиться рисовать лица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Карикатуры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Ралия\Documents\фото наглядности\Фото\Фото03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5536" y="370800"/>
            <a:ext cx="1800000" cy="23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алия\Documents\фото наглядности\Фото\Фото03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16176" y="752736"/>
            <a:ext cx="1800000" cy="2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Ралия\Documents\фото наглядности\Фото\Фото03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66621"/>
            <a:ext cx="2520000" cy="3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алия\Documents\Фото\Фото03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7535" y="4079313"/>
            <a:ext cx="2124000" cy="2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лия\Documents\Фото\Фото03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3535" y="4469018"/>
            <a:ext cx="1728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алия\Documents\Фото\Фото03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9943" y="2199561"/>
            <a:ext cx="2016000" cy="268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Ралия\Documents\Фото\Фото039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63535" y="1265936"/>
            <a:ext cx="2016000" cy="2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989" y="3968394"/>
            <a:ext cx="3427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Можно добавить шляпу и 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408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760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Лица в толпе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Луи Леопольд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</a:rPr>
              <a:t>Буальи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. « Тридцать шесть лиц»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Ралия\Documents\фото наглядности\Фото\Фото0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лия\Documents\фото наглядности\Фото\Фото0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65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24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Различные формы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195" name="Picture 3" descr="C:\Users\Ралия\Documents\фото наглядности\Фото\Фото03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9936" r="4150" b="10885"/>
          <a:stretch/>
        </p:blipFill>
        <p:spPr bwMode="auto">
          <a:xfrm rot="757256">
            <a:off x="425255" y="3268857"/>
            <a:ext cx="2088000" cy="23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Ралия\Documents\фото наглядности\Фото\Фото03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t="672" r="4932" b="3903"/>
          <a:stretch/>
        </p:blipFill>
        <p:spPr bwMode="auto">
          <a:xfrm rot="16200000">
            <a:off x="2867130" y="3885133"/>
            <a:ext cx="1404000" cy="20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Ралия\Documents\фото наглядности\Фото\Фото03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9" r="3086" b="14176"/>
          <a:stretch/>
        </p:blipFill>
        <p:spPr bwMode="auto">
          <a:xfrm>
            <a:off x="1560679" y="1567380"/>
            <a:ext cx="2160000" cy="23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Ралия\Documents\Фото\Фото039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" t="-5338" r="19850" b="-806"/>
          <a:stretch/>
        </p:blipFill>
        <p:spPr bwMode="auto">
          <a:xfrm rot="16200000">
            <a:off x="5628512" y="1186687"/>
            <a:ext cx="1800000" cy="347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лия\Documents\Фото\Фото040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3" t="-118" r="12988" b="4555"/>
          <a:stretch/>
        </p:blipFill>
        <p:spPr bwMode="auto">
          <a:xfrm rot="16200000">
            <a:off x="5638908" y="3226188"/>
            <a:ext cx="2412000" cy="39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8647" y="1567380"/>
            <a:ext cx="5173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Выражение лиц в карикатурах зависят от того, </a:t>
            </a:r>
          </a:p>
          <a:p>
            <a:r>
              <a:rPr lang="ru-RU" dirty="0"/>
              <a:t>к</a:t>
            </a:r>
            <a:r>
              <a:rPr lang="ru-RU" dirty="0" smtClean="0"/>
              <a:t>ак нарисованы глаза, брови и рот.</a:t>
            </a:r>
          </a:p>
        </p:txBody>
      </p:sp>
    </p:spTree>
    <p:extLst>
      <p:ext uri="{BB962C8B-B14F-4D97-AF65-F5344CB8AC3E}">
        <p14:creationId xmlns:p14="http://schemas.microsoft.com/office/powerpoint/2010/main" val="198601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Выражение лиц в карикатурах зависят от того, как нарисованы глаза, брови и рот. Карикатурные лица </a:t>
            </a:r>
          </a:p>
          <a:p>
            <a:pPr marL="0" indent="0">
              <a:buNone/>
            </a:pPr>
            <a:r>
              <a:rPr lang="ru-RU" dirty="0"/>
              <a:t>н</a:t>
            </a:r>
            <a:r>
              <a:rPr lang="ru-RU" dirty="0" smtClean="0"/>
              <a:t>апоминают реальные лица, но они упрощены и преувеличены, чтобы изображения выглядели смешными. Для рисования карикатурных рожиц можно использовать различные фигуры и формы. Можно добавить шляпу или очки. Можно объединить разные лица, нарисовав целую толпу.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Выражение лиц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89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www</a:t>
            </a:r>
            <a:r>
              <a:rPr lang="ru-RU" dirty="0" smtClean="0"/>
              <a:t>. </a:t>
            </a:r>
            <a:r>
              <a:rPr lang="en-US" dirty="0" err="1"/>
              <a:t>r</a:t>
            </a:r>
            <a:r>
              <a:rPr lang="en-US" dirty="0" err="1" smtClean="0"/>
              <a:t>osman</a:t>
            </a:r>
            <a:r>
              <a:rPr lang="ru-RU" dirty="0" smtClean="0"/>
              <a:t>. </a:t>
            </a:r>
            <a:r>
              <a:rPr lang="en-US" dirty="0" err="1" smtClean="0"/>
              <a:t>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Желаю творческих успехов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6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4146" y="394909"/>
            <a:ext cx="8229600" cy="12527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Портрет ( фр.  «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Portrait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»- изображение) – жанр изобразительного искусства с изображением одного человека или группы людей, где главное – облик человека, его сходство.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Ралия\Documents\Фото\Фото0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2440">
            <a:off x="690746" y="1401338"/>
            <a:ext cx="1728000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лия\Documents\Фото\Фото03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685" r="4520" b="424"/>
          <a:stretch/>
        </p:blipFill>
        <p:spPr bwMode="auto">
          <a:xfrm>
            <a:off x="3131840" y="1916832"/>
            <a:ext cx="1980000" cy="287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алия\Documents\Фото\Фото038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6136" r="10531" b="9186"/>
          <a:stretch/>
        </p:blipFill>
        <p:spPr bwMode="auto">
          <a:xfrm>
            <a:off x="5580112" y="2780928"/>
            <a:ext cx="2808000" cy="359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алия\Documents\Фото\Фото038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" t="988" r="4323" b="1633"/>
          <a:stretch/>
        </p:blipFill>
        <p:spPr bwMode="auto">
          <a:xfrm>
            <a:off x="708625" y="3814295"/>
            <a:ext cx="1800000" cy="255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2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Основные формы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Ралия\Documents\фото наглядности\Фото\Фото0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83" y="3694311"/>
            <a:ext cx="1944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лия\Documents\фото наглядности\IMG_0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73" y="1295881"/>
            <a:ext cx="2484000" cy="186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алия\Documents\Фото\Фото040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346" r="12395" b="1162"/>
          <a:stretch/>
        </p:blipFill>
        <p:spPr bwMode="auto">
          <a:xfrm rot="16200000">
            <a:off x="6061478" y="750973"/>
            <a:ext cx="1983497" cy="34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алия\Documents\Фото\Фото04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0786" y="3310311"/>
            <a:ext cx="2304000" cy="30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алия\Documents\Фото\Фото03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t="1" r="5505" b="-1915"/>
          <a:stretch/>
        </p:blipFill>
        <p:spPr bwMode="auto">
          <a:xfrm rot="16200000">
            <a:off x="2991169" y="3595866"/>
            <a:ext cx="2160000" cy="322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48183" y="3151530"/>
            <a:ext cx="3211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Все лица имеют одни и те же</a:t>
            </a:r>
          </a:p>
          <a:p>
            <a:r>
              <a:rPr lang="ru-RU" dirty="0"/>
              <a:t>о</a:t>
            </a:r>
            <a:r>
              <a:rPr lang="ru-RU" dirty="0" smtClean="0"/>
              <a:t>сновные формы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421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Выражения </a:t>
            </a:r>
            <a: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  <a:t>лиц</a:t>
            </a:r>
            <a:br>
              <a:rPr lang="ru-RU" sz="49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Лицо может выражать множество настроений (более 30)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Ралия\Documents\фото наглядности\Фото\Фото03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45850" y="3543048"/>
            <a:ext cx="1908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лия\Documents\фото наглядности\Фото\Фото0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9689">
            <a:off x="694073" y="1218148"/>
            <a:ext cx="1944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алия\Documents\фото наглядности\Фото\Фото03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6234">
            <a:off x="610073" y="3597047"/>
            <a:ext cx="2016000" cy="2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Ралия\Documents\фото наглядности\Фото\Фото0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97619">
            <a:off x="6269768" y="1349094"/>
            <a:ext cx="1980000" cy="264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алия\Documents\фото наглядности\Фото\Фото03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42018" y="1149162"/>
            <a:ext cx="1980000" cy="26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Ралия\Documents\фото наглядности\Фото\Фото03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87220">
            <a:off x="6160727" y="3808187"/>
            <a:ext cx="2016000" cy="268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8523" y="3267289"/>
            <a:ext cx="962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Улыбка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56720" y="3164173"/>
            <a:ext cx="69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Смех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659742">
            <a:off x="6607056" y="3469943"/>
            <a:ext cx="130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Удивление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21137726">
            <a:off x="1513113" y="5660556"/>
            <a:ext cx="88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Грусть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13880" y="5577457"/>
            <a:ext cx="112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Гордость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 rot="760655">
            <a:off x="6809964" y="5939437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Злость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56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Галерея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лиц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ыполненные в техниках и с использованием материалов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Ралия\Documents\фото наглядности\Фото\Фото0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88" y="1535954"/>
            <a:ext cx="162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алия\Documents\фото наглядности\Фото\Фото0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922" y="1679954"/>
            <a:ext cx="1512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алия\Documents\фото наглядности\Фото\Фото0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4328"/>
            <a:ext cx="1656000" cy="22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Ралия\Documents\фото наглядности\Фото\Фото03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44" y="4233654"/>
            <a:ext cx="1440000" cy="19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Ралия\Documents\фото наглядности\Фото\Фото0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114" y="4159219"/>
            <a:ext cx="1656000" cy="22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Ралия\Documents\фото наглядности\Фото\Фото034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29" b="1999"/>
          <a:stretch/>
        </p:blipFill>
        <p:spPr bwMode="auto">
          <a:xfrm>
            <a:off x="580738" y="4159219"/>
            <a:ext cx="1404000" cy="195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6963" y="3761666"/>
            <a:ext cx="2659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Карандашный рисунок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16466" y="3684955"/>
            <a:ext cx="103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Пастель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29098" y="3752328"/>
            <a:ext cx="1175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Акварель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2109" y="3695954"/>
            <a:ext cx="2339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Цветные карандаши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891030" y="6220382"/>
            <a:ext cx="2897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Фломастеры с размывкой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717276" y="6273580"/>
            <a:ext cx="1095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Силуэты</a:t>
            </a:r>
            <a:endParaRPr lang="ru-RU" dirty="0"/>
          </a:p>
        </p:txBody>
      </p:sp>
      <p:pic>
        <p:nvPicPr>
          <p:cNvPr id="2" name="Picture 2" descr="C:\Users\Ралия\Documents\Фото\Фото0378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5" t="3201" r="7733" b="19061"/>
          <a:stretch/>
        </p:blipFill>
        <p:spPr bwMode="auto">
          <a:xfrm>
            <a:off x="4580759" y="4121660"/>
            <a:ext cx="1872000" cy="246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Ралия\Documents\Фото\Фото037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6" y="1581656"/>
            <a:ext cx="1620000" cy="215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603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Рисуем ручкой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Ралия\Documents\фото наглядности\Фото\Фото03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22030"/>
            <a:ext cx="1584000" cy="21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алия\Documents\фото наглядности\Фото\Фото03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748">
            <a:off x="652190" y="930738"/>
            <a:ext cx="1908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Ралия\Documents\фото наглядности\Фото\Фото03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4" y="4014030"/>
            <a:ext cx="1944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Ралия\Documents\фото наглядности\Фото\Фото03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10">
            <a:off x="6569118" y="1009733"/>
            <a:ext cx="1944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4265" y="3491526"/>
            <a:ext cx="464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Рисунок </a:t>
            </a:r>
            <a:r>
              <a:rPr lang="ru-RU" dirty="0" smtClean="0">
                <a:solidFill>
                  <a:prstClr val="black"/>
                </a:solidFill>
              </a:rPr>
              <a:t>ручкой, раскрашенная акварелью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Ралия\Documents\Фото\Фото038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b="2117"/>
          <a:stretch/>
        </p:blipFill>
        <p:spPr bwMode="auto">
          <a:xfrm>
            <a:off x="2650447" y="4078472"/>
            <a:ext cx="1764000" cy="246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алия\Documents\Фото\Фото03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6" r="10482" b="6561"/>
          <a:stretch/>
        </p:blipFill>
        <p:spPr bwMode="auto">
          <a:xfrm>
            <a:off x="6876256" y="3860858"/>
            <a:ext cx="1800000" cy="238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31769" y="6055242"/>
            <a:ext cx="911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Тушью</a:t>
            </a:r>
          </a:p>
        </p:txBody>
      </p:sp>
      <p:pic>
        <p:nvPicPr>
          <p:cNvPr id="1028" name="Picture 4" descr="C:\Users\Ралия\Documents\Фото\Фото0382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7" t="3620" r="517" b="-1207"/>
          <a:stretch/>
        </p:blipFill>
        <p:spPr bwMode="auto">
          <a:xfrm>
            <a:off x="4787896" y="3972044"/>
            <a:ext cx="1584000" cy="206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77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Живопись и акриловые краски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Ралия\Documents\фото наглядности\Фото\Фото0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6042"/>
            <a:ext cx="3312000" cy="4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лия\Documents\фото наглядности\Фото\Фото0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915">
            <a:off x="6181880" y="3035688"/>
            <a:ext cx="2484000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Ралия\Documents\Фото\Фото03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" t="2722" r="4554" b="1412"/>
          <a:stretch/>
        </p:blipFill>
        <p:spPr bwMode="auto">
          <a:xfrm rot="21300285">
            <a:off x="3419632" y="1549693"/>
            <a:ext cx="1584000" cy="213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Ралия\Documents\Фото\Фото0385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122" r="3824" b="12084"/>
          <a:stretch/>
        </p:blipFill>
        <p:spPr bwMode="auto">
          <a:xfrm rot="21081704">
            <a:off x="4459108" y="3708216"/>
            <a:ext cx="1872000" cy="24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Ралия\Documents\Фото\Фото040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" t="288" r="1666" b="3542"/>
          <a:stretch/>
        </p:blipFill>
        <p:spPr bwMode="auto">
          <a:xfrm rot="773103">
            <a:off x="5295361" y="1472070"/>
            <a:ext cx="1548000" cy="198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3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Забавные лица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Ралия\Documents\фото наглядности\Фото\Фото03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2394">
            <a:off x="580529" y="424253"/>
            <a:ext cx="1800000" cy="239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лия\Documents\фото наглядности\Фото\Фото03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9162">
            <a:off x="2256445" y="1353100"/>
            <a:ext cx="1764000" cy="23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алия\Documents\фото наглядности\Фото\Фото03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34">
            <a:off x="6876256" y="538338"/>
            <a:ext cx="183600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Ралия\Documents\фото наглядности\Фото\Фото03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7688">
            <a:off x="5335318" y="1305243"/>
            <a:ext cx="1692000" cy="22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Ралия\Documents\фото наглядности\Фото\Фото03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275" y="3552726"/>
            <a:ext cx="1908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Ралия\Documents\фото наглядности\Фото\Фото036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3" y="3526709"/>
            <a:ext cx="1980000" cy="263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Ралия\Documents\фото наглядности\Фото\Фото03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71864" y="3752904"/>
            <a:ext cx="1944000" cy="259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03211" y="6102833"/>
            <a:ext cx="1488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Карикатуры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078830" y="3183394"/>
            <a:ext cx="93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Шаржи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73275" y="6102833"/>
            <a:ext cx="2080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Коллаж из бумаги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862688" y="6175984"/>
            <a:ext cx="118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Трафарет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5714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Рисование на компьютере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6" name="Picture 4" descr="C:\Users\Ралия\Documents\Фото\Фото03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 t="1477" r="13410" b="3043"/>
          <a:stretch/>
        </p:blipFill>
        <p:spPr bwMode="auto">
          <a:xfrm rot="16200000">
            <a:off x="865387" y="3812755"/>
            <a:ext cx="2124000" cy="33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алия\Documents\Фото\Фото0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58152" y="1775915"/>
            <a:ext cx="1908000" cy="25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алия\Documents\Фото\Фото039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4" t="356" b="6533"/>
          <a:stretch/>
        </p:blipFill>
        <p:spPr bwMode="auto">
          <a:xfrm rot="760069">
            <a:off x="3687094" y="4678219"/>
            <a:ext cx="1440000" cy="186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Ралия\Documents\Фото\Фото039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 b="-124"/>
          <a:stretch/>
        </p:blipFill>
        <p:spPr bwMode="auto">
          <a:xfrm rot="16200000">
            <a:off x="3417094" y="1767006"/>
            <a:ext cx="1980000" cy="256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Ралия\Documents\Фото\Фото038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5030" y="1763037"/>
            <a:ext cx="19440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Ралия\Documents\Фото\Фото040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3538" r="13960" b="1380"/>
          <a:stretch/>
        </p:blipFill>
        <p:spPr bwMode="auto">
          <a:xfrm rot="16200000">
            <a:off x="6204859" y="3539642"/>
            <a:ext cx="1872000" cy="30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V="1">
            <a:off x="5568229" y="6016146"/>
            <a:ext cx="3115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Компьютерные шаблоны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47774" y="4031037"/>
            <a:ext cx="2379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Графический дизайн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27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331</TotalTime>
  <Words>222</Words>
  <Application>Microsoft Office PowerPoint</Application>
  <PresentationFormat>Экран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Как научиться рисовать лица</vt:lpstr>
      <vt:lpstr>Портрет ( фр.  «Portrait»- изображение) – жанр изобразительного искусства с изображением одного человека или группы людей, где главное – облик человека, его сходство.</vt:lpstr>
      <vt:lpstr>Основные формы</vt:lpstr>
      <vt:lpstr>Выражения лиц Лицо может выражать множество настроений (более 30)</vt:lpstr>
      <vt:lpstr>Галерея лиц Выполненные в техниках и с использованием материалов</vt:lpstr>
      <vt:lpstr>Рисуем ручкой</vt:lpstr>
      <vt:lpstr>Живопись и акриловые краски</vt:lpstr>
      <vt:lpstr>Забавные лица</vt:lpstr>
      <vt:lpstr>Рисование на компьютере</vt:lpstr>
      <vt:lpstr>Карикатуры</vt:lpstr>
      <vt:lpstr> Лица в толпе  Луи Леопольд Буальи. « Тридцать шесть лиц» </vt:lpstr>
      <vt:lpstr>Различные формы</vt:lpstr>
      <vt:lpstr>Выражение лиц</vt:lpstr>
      <vt:lpstr>Желаю творческих успехов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Ралия</dc:creator>
  <cp:lastModifiedBy>Ралия</cp:lastModifiedBy>
  <cp:revision>34</cp:revision>
  <dcterms:created xsi:type="dcterms:W3CDTF">2012-03-02T16:21:39Z</dcterms:created>
  <dcterms:modified xsi:type="dcterms:W3CDTF">2012-03-04T14:01:26Z</dcterms:modified>
</cp:coreProperties>
</file>