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7" r:id="rId5"/>
    <p:sldId id="278" r:id="rId6"/>
    <p:sldId id="281" r:id="rId7"/>
    <p:sldId id="283" r:id="rId8"/>
    <p:sldId id="290" r:id="rId9"/>
    <p:sldId id="292" r:id="rId10"/>
    <p:sldId id="295" r:id="rId11"/>
    <p:sldId id="299" r:id="rId12"/>
    <p:sldId id="296" r:id="rId13"/>
    <p:sldId id="297" r:id="rId14"/>
    <p:sldId id="300" r:id="rId15"/>
    <p:sldId id="301" r:id="rId16"/>
    <p:sldId id="303" r:id="rId17"/>
    <p:sldId id="304" r:id="rId18"/>
    <p:sldId id="305" r:id="rId19"/>
    <p:sldId id="306" r:id="rId20"/>
    <p:sldId id="307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5CE1-64D4-4E0B-9955-0255A9C5741D}" type="datetimeFigureOut">
              <a:rPr lang="ru-RU" smtClean="0"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E926-F915-41F4-83C7-431B7AB9C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67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54868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 к выступлению на конкурсе декламаторов «Что в имени тебе твоем»</a:t>
            </a:r>
          </a:p>
          <a:p>
            <a:pPr algn="ctr"/>
            <a:r>
              <a:rPr lang="ru-RU" dirty="0" smtClean="0"/>
              <a:t>(немецкий сказочник Вильгельм </a:t>
            </a:r>
            <a:r>
              <a:rPr lang="ru-RU" dirty="0" err="1" smtClean="0"/>
              <a:t>Гауф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/>
              <a:t>материала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Соловьянова</a:t>
            </a:r>
            <a:r>
              <a:rPr lang="ru-RU" dirty="0" smtClean="0"/>
              <a:t> Татьяна </a:t>
            </a:r>
            <a:r>
              <a:rPr lang="ru-RU" dirty="0"/>
              <a:t>А</a:t>
            </a:r>
            <a:r>
              <a:rPr lang="ru-RU" dirty="0" smtClean="0"/>
              <a:t>натольевна, </a:t>
            </a:r>
          </a:p>
          <a:p>
            <a:r>
              <a:rPr lang="ru-RU" dirty="0" smtClean="0"/>
              <a:t>учитель  немецкого языка </a:t>
            </a:r>
          </a:p>
          <a:p>
            <a:r>
              <a:rPr lang="ru-RU" dirty="0" smtClean="0"/>
              <a:t>высшей </a:t>
            </a:r>
            <a:r>
              <a:rPr lang="ru-RU" dirty="0"/>
              <a:t>квалификационной категории, МБОУ </a:t>
            </a:r>
            <a:r>
              <a:rPr lang="ru-RU" dirty="0" smtClean="0"/>
              <a:t>«СОШ №6», </a:t>
            </a:r>
          </a:p>
          <a:p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Новомосковска, Тульской области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Новомосковск</a:t>
            </a:r>
            <a:r>
              <a:rPr lang="ru-RU" smtClean="0"/>
              <a:t>,  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905" y="548680"/>
            <a:ext cx="6825991" cy="512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9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124" y="330122"/>
            <a:ext cx="3179582" cy="253143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/>
          <a:stretch/>
        </p:blipFill>
        <p:spPr bwMode="auto">
          <a:xfrm>
            <a:off x="4424217" y="2877895"/>
            <a:ext cx="1841251" cy="239835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E15B0-E8D3-4049-9C63-96662BBE999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946" y="713258"/>
            <a:ext cx="3365899" cy="22909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60838" y="620688"/>
            <a:ext cx="1688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Тюбингенский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3251142"/>
            <a:ext cx="161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Газета «</a:t>
            </a:r>
            <a:r>
              <a:rPr lang="ru-RU" dirty="0" err="1" smtClean="0"/>
              <a:t>Котта</a:t>
            </a:r>
            <a:r>
              <a:rPr lang="ru-RU" dirty="0" smtClean="0"/>
              <a:t>»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965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b="6709"/>
          <a:stretch/>
        </p:blipFill>
        <p:spPr>
          <a:xfrm>
            <a:off x="2623127" y="908719"/>
            <a:ext cx="5592430" cy="446684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555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b="7340"/>
          <a:stretch/>
        </p:blipFill>
        <p:spPr>
          <a:xfrm>
            <a:off x="2013527" y="2391009"/>
            <a:ext cx="5422116" cy="358491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b="10267"/>
          <a:stretch/>
        </p:blipFill>
        <p:spPr>
          <a:xfrm>
            <a:off x="6079151" y="959846"/>
            <a:ext cx="2231398" cy="304521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555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4949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2" r="3127" b="3204"/>
          <a:stretch/>
        </p:blipFill>
        <p:spPr>
          <a:xfrm>
            <a:off x="1403648" y="836712"/>
            <a:ext cx="2191180" cy="3024088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r="4821" b="3244"/>
          <a:stretch/>
        </p:blipFill>
        <p:spPr>
          <a:xfrm>
            <a:off x="5076056" y="3068960"/>
            <a:ext cx="2797092" cy="2900113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01" y="2276872"/>
            <a:ext cx="3886130" cy="2831486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502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4949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/>
          <a:stretch/>
        </p:blipFill>
        <p:spPr>
          <a:xfrm>
            <a:off x="1884473" y="836712"/>
            <a:ext cx="2652421" cy="4096942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r="2734" b="2722"/>
          <a:stretch/>
        </p:blipFill>
        <p:spPr>
          <a:xfrm>
            <a:off x="4716016" y="1628800"/>
            <a:ext cx="2717552" cy="4421597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658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" y="24949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r="3787" b="4341"/>
          <a:stretch/>
        </p:blipFill>
        <p:spPr>
          <a:xfrm>
            <a:off x="1674276" y="627195"/>
            <a:ext cx="2390793" cy="3155338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r="3544" b="4325"/>
          <a:stretch/>
        </p:blipFill>
        <p:spPr>
          <a:xfrm>
            <a:off x="3347864" y="1645201"/>
            <a:ext cx="2295554" cy="3000691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0" r="3028" b="4163"/>
          <a:stretch/>
        </p:blipFill>
        <p:spPr>
          <a:xfrm>
            <a:off x="5567924" y="2894660"/>
            <a:ext cx="2215379" cy="2924141"/>
          </a:xfrm>
          <a:prstGeom prst="rect">
            <a:avLst/>
          </a:prstGeom>
          <a:ln w="571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8549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4949"/>
            <a:ext cx="9121676" cy="68412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45" y="248872"/>
            <a:ext cx="2481922" cy="198187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431" y="2631705"/>
            <a:ext cx="2589866" cy="403402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54" y="3228443"/>
            <a:ext cx="2141439" cy="284055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54" y="190264"/>
            <a:ext cx="2481922" cy="204069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006" y="891729"/>
            <a:ext cx="1836061" cy="253727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3226845"/>
            <a:ext cx="2375800" cy="324692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286" y="3380083"/>
            <a:ext cx="1683609" cy="2537271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281" y="188640"/>
            <a:ext cx="1683609" cy="2537271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611" y="842812"/>
            <a:ext cx="1732175" cy="253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7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4949"/>
            <a:ext cx="9121676" cy="68412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56" y="635080"/>
            <a:ext cx="1985537" cy="198553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54" y="3403463"/>
            <a:ext cx="2141439" cy="249051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23328"/>
            <a:ext cx="1751338" cy="243241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367" y="1363667"/>
            <a:ext cx="2016537" cy="292942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7356" y="2828381"/>
            <a:ext cx="2593303" cy="353985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593" y="3226845"/>
            <a:ext cx="2160998" cy="3246927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431" y="617568"/>
            <a:ext cx="1734858" cy="249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5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4949"/>
            <a:ext cx="9121676" cy="68412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E15B0-E8D3-4049-9C63-96662BBE999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84" y="1772816"/>
            <a:ext cx="2924062" cy="218695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42" y="4071942"/>
            <a:ext cx="3127552" cy="256176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929" y="404664"/>
            <a:ext cx="3739785" cy="179996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89998"/>
            <a:ext cx="2589571" cy="258957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212977"/>
            <a:ext cx="2577894" cy="2706787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595" y="3151882"/>
            <a:ext cx="3473055" cy="3479148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21" y="962251"/>
            <a:ext cx="1454579" cy="2186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255073" cy="6858000"/>
          </a:xfrm>
        </p:spPr>
      </p:pic>
    </p:spTree>
    <p:extLst>
      <p:ext uri="{BB962C8B-B14F-4D97-AF65-F5344CB8AC3E}">
        <p14:creationId xmlns:p14="http://schemas.microsoft.com/office/powerpoint/2010/main" val="2027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9" y="24949"/>
            <a:ext cx="9121676" cy="68412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E15B0-E8D3-4049-9C63-96662BBE999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599" y="962251"/>
            <a:ext cx="2186955" cy="218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/>
          <a:stretch/>
        </p:blipFill>
        <p:spPr bwMode="auto">
          <a:xfrm>
            <a:off x="3419872" y="853586"/>
            <a:ext cx="2540167" cy="20161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788" y="559635"/>
            <a:ext cx="2056424" cy="258957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/>
          <a:stretch/>
        </p:blipFill>
        <p:spPr bwMode="auto">
          <a:xfrm>
            <a:off x="3226394" y="3108433"/>
            <a:ext cx="2411331" cy="2408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9386" r="20806" b="14666"/>
          <a:stretch/>
        </p:blipFill>
        <p:spPr bwMode="auto">
          <a:xfrm rot="20948813">
            <a:off x="5928510" y="3097323"/>
            <a:ext cx="1740594" cy="2854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94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67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4876800" cy="682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32159"/>
            <a:ext cx="6131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Wirt 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des Märchenlandes -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0153" y="4039344"/>
            <a:ext cx="6131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Хозяин сказочной страны</a:t>
            </a:r>
            <a:endParaRPr lang="de-DE" sz="3200" b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309377"/>
            <a:ext cx="613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Wilhelm Hauff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032510"/>
            <a:ext cx="6131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Вильгельм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Гауф</a:t>
            </a:r>
            <a:r>
              <a:rPr lang="ru-RU" sz="6000" dirty="0" smtClean="0">
                <a:solidFill>
                  <a:srgbClr val="FF0000"/>
                </a:solidFill>
                <a:cs typeface="Simplified Arabic Fixed" panose="02070309020205020404" pitchFamily="49" charset="-78"/>
              </a:rPr>
              <a:t>- </a:t>
            </a:r>
            <a:endParaRPr lang="ru-RU" sz="6000" dirty="0">
              <a:solidFill>
                <a:srgbClr val="FF0000"/>
              </a:solidFill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0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" y="0"/>
            <a:ext cx="9139797" cy="6858000"/>
          </a:xfrm>
        </p:spPr>
      </p:pic>
    </p:spTree>
    <p:extLst>
      <p:ext uri="{BB962C8B-B14F-4D97-AF65-F5344CB8AC3E}">
        <p14:creationId xmlns:p14="http://schemas.microsoft.com/office/powerpoint/2010/main" val="3693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227"/>
            <a:ext cx="9144001" cy="7025054"/>
          </a:xfrm>
        </p:spPr>
      </p:pic>
    </p:spTree>
    <p:extLst>
      <p:ext uri="{BB962C8B-B14F-4D97-AF65-F5344CB8AC3E}">
        <p14:creationId xmlns:p14="http://schemas.microsoft.com/office/powerpoint/2010/main" val="2634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" y="0"/>
            <a:ext cx="9120849" cy="6858205"/>
          </a:xfrm>
        </p:spPr>
      </p:pic>
    </p:spTree>
    <p:extLst>
      <p:ext uri="{BB962C8B-B14F-4D97-AF65-F5344CB8AC3E}">
        <p14:creationId xmlns:p14="http://schemas.microsoft.com/office/powerpoint/2010/main" val="14664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"/>
            <a:ext cx="9251504" cy="6855339"/>
          </a:xfrm>
        </p:spPr>
      </p:pic>
    </p:spTree>
    <p:extLst>
      <p:ext uri="{BB962C8B-B14F-4D97-AF65-F5344CB8AC3E}">
        <p14:creationId xmlns:p14="http://schemas.microsoft.com/office/powerpoint/2010/main" val="1391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0"/>
            <a:ext cx="9172851" cy="6984776"/>
          </a:xfrm>
        </p:spPr>
      </p:pic>
    </p:spTree>
    <p:extLst>
      <p:ext uri="{BB962C8B-B14F-4D97-AF65-F5344CB8AC3E}">
        <p14:creationId xmlns:p14="http://schemas.microsoft.com/office/powerpoint/2010/main" val="8246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40047"/>
            <a:ext cx="3741965" cy="50738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Neizvestnyy-ispolnitel_-kakaeto-skazochnaya-melod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"/>
            <a:ext cx="9121676" cy="684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b="8794"/>
          <a:stretch/>
        </p:blipFill>
        <p:spPr>
          <a:xfrm>
            <a:off x="2697018" y="1412776"/>
            <a:ext cx="5645052" cy="3528679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995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72</Words>
  <Application>Microsoft Office PowerPoint</Application>
  <PresentationFormat>Экран (4:3)</PresentationFormat>
  <Paragraphs>20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Тaтa</dc:creator>
  <cp:lastModifiedBy>Тaтa</cp:lastModifiedBy>
  <cp:revision>36</cp:revision>
  <dcterms:created xsi:type="dcterms:W3CDTF">2016-02-10T16:45:41Z</dcterms:created>
  <dcterms:modified xsi:type="dcterms:W3CDTF">2016-05-11T18:32:54Z</dcterms:modified>
</cp:coreProperties>
</file>