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75" r:id="rId3"/>
    <p:sldId id="274" r:id="rId4"/>
    <p:sldId id="276" r:id="rId5"/>
    <p:sldId id="277" r:id="rId6"/>
    <p:sldId id="278" r:id="rId7"/>
    <p:sldId id="280" r:id="rId8"/>
    <p:sldId id="279" r:id="rId9"/>
    <p:sldId id="267" r:id="rId10"/>
    <p:sldId id="281" r:id="rId11"/>
    <p:sldId id="272" r:id="rId12"/>
    <p:sldId id="266" r:id="rId13"/>
    <p:sldId id="260" r:id="rId14"/>
    <p:sldId id="286" r:id="rId15"/>
    <p:sldId id="263" r:id="rId16"/>
    <p:sldId id="283" r:id="rId17"/>
    <p:sldId id="282" r:id="rId18"/>
    <p:sldId id="287" r:id="rId19"/>
    <p:sldId id="288" r:id="rId20"/>
    <p:sldId id="284" r:id="rId21"/>
    <p:sldId id="290" r:id="rId22"/>
    <p:sldId id="28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0000FF"/>
    <a:srgbClr val="FF0000"/>
    <a:srgbClr val="FFFFFF"/>
    <a:srgbClr val="E7E7E7"/>
    <a:srgbClr val="CC33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1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E8D21-CF63-4FC8-81EF-826AD2765EED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82DE-27AC-4297-B9D2-B6FD9AA86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E40A-8E91-4EB4-9FBA-9433E7A82002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290B-06B1-419B-8D4B-9DAD95527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28413-2B52-42A1-A77B-E00920709EF9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AC515-CED1-4985-9D33-ADA311EF6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703D-6C83-4B35-80FF-6552786F2AB0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FA410-9C56-4852-9201-2E4E7F54A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378E-CAAE-4925-8266-61A01E24380F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10BD-C819-4787-A47F-8F66AB0D2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C641-F031-469D-8FD6-0107D7277723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C80E-35D0-4537-A342-7E8DA6CF1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2A54-C2B5-4EB2-8A76-5A1C1E4D0B22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559FB-356B-4181-804D-D5C22CAD9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049C-EE47-4974-8709-9F518329B6B7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15D29-87A0-4B59-9343-10706FB65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6654A-0D98-44BA-9F38-0D65C468C031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47B7-C372-42C4-8146-FAFE4DA33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6AB8-F5DD-4C22-8B6F-43CFA6A38E80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5D17-2E13-4C36-8A8E-6BA562FB3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26B7-3CF7-4763-BFDD-669B09BFC7D2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319CC-DF38-49ED-957F-AC9456E5F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171450" y="112713"/>
            <a:ext cx="8837613" cy="6608762"/>
          </a:xfrm>
          <a:prstGeom prst="round2DiagRect">
            <a:avLst/>
          </a:prstGeom>
          <a:solidFill>
            <a:srgbClr val="FFFFFF">
              <a:alpha val="74902"/>
            </a:srgbClr>
          </a:solidFill>
          <a:ln w="95250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Рисунок 13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15138" y="0"/>
            <a:ext cx="22717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29" name="Рисунок 8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843713" y="4851400"/>
            <a:ext cx="23368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-3175"/>
            <a:ext cx="23098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4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-309563" y="3844925"/>
            <a:ext cx="2473326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9ED995-290E-452D-B5B4-FA53D2A5FE46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pic>
        <p:nvPicPr>
          <p:cNvPr id="1034" name="Рисунок 11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2309813" y="0"/>
            <a:ext cx="216217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2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4379913" y="0"/>
            <a:ext cx="2435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DB9C06-D3FC-44C8-93CA-04D0A19E1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algn="l"/>
            <a:endParaRPr lang="ru-RU" sz="4400" smtClean="0"/>
          </a:p>
        </p:txBody>
      </p:sp>
      <p:sp>
        <p:nvSpPr>
          <p:cNvPr id="13314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z="2800" smtClean="0"/>
          </a:p>
        </p:txBody>
      </p:sp>
      <p:pic>
        <p:nvPicPr>
          <p:cNvPr id="13315" name="Picture 4" descr="0001-001-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101906395-33786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2241550"/>
            <a:ext cx="73787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Эдвард Григ</a:t>
            </a:r>
          </a:p>
        </p:txBody>
      </p:sp>
      <p:pic>
        <p:nvPicPr>
          <p:cNvPr id="22530" name="Содержимое 6" descr="Grieg.gif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12850" y="1708150"/>
            <a:ext cx="3367088" cy="421005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629150" y="1825625"/>
            <a:ext cx="3886200" cy="46926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   Григ является автором произведений разных жанров: сюит (наиболее известна "Пер </a:t>
            </a:r>
            <a:r>
              <a:rPr lang="ru-RU" dirty="0" err="1" smtClean="0"/>
              <a:t>Гюнт</a:t>
            </a:r>
            <a:r>
              <a:rPr lang="ru-RU" dirty="0" smtClean="0"/>
              <a:t>", написанная по драме Ибсена), увертюр, небольших оркестровых произведений, фортепианного концерта, квартета, скрипичных сонат, виолончельной и фортепианной сонат, небольших фортепианных произведений и песен. Произведения Грига написаны в романтическом стиле.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Григ создал норвежскую национальную школу в музыке.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1117600" y="1117600"/>
            <a:ext cx="6908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/>
              <a:t>« Я записывал народную музыку родной страны… и из этого до сих пор не исследованного излучения норвежской народной души пытался создать национальное искусство»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4856" y="1163781"/>
            <a:ext cx="825038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Эдвард Григ </a:t>
            </a:r>
            <a:br>
              <a:rPr lang="ru-RU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сюита «Пер </a:t>
            </a:r>
            <a:r>
              <a:rPr lang="ru-RU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Гюнт</a:t>
            </a:r>
            <a:r>
              <a:rPr lang="ru-RU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»</a:t>
            </a:r>
          </a:p>
        </p:txBody>
      </p:sp>
      <p:pic>
        <p:nvPicPr>
          <p:cNvPr id="24578" name="Picture 4" descr="http://www.muz-urok.ru/stihi_k_urokam/32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3327400"/>
            <a:ext cx="33242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http://vkapuste.ru/uploades/files/177777.png"/>
          <p:cNvPicPr>
            <a:picLocks noChangeAspect="1" noChangeArrowheads="1"/>
          </p:cNvPicPr>
          <p:nvPr/>
        </p:nvPicPr>
        <p:blipFill>
          <a:blip r:embed="rId3"/>
          <a:srcRect t="59564"/>
          <a:stretch>
            <a:fillRect/>
          </a:stretch>
        </p:blipFill>
        <p:spPr bwMode="auto">
          <a:xfrm>
            <a:off x="6689725" y="565150"/>
            <a:ext cx="23812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«Утро»</a:t>
            </a:r>
          </a:p>
        </p:txBody>
      </p:sp>
      <p:pic>
        <p:nvPicPr>
          <p:cNvPr id="7" name="Содержимое 6" descr="i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0472" y="1405866"/>
            <a:ext cx="7060868" cy="4413043"/>
          </a:xfrm>
          <a:effectLst>
            <a:glow rad="127000">
              <a:schemeClr val="accent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4" descr="0009-009-Per-Gju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«Танец Анитры»</a:t>
            </a:r>
          </a:p>
        </p:txBody>
      </p:sp>
      <p:pic>
        <p:nvPicPr>
          <p:cNvPr id="27650" name="Содержимое 6" descr="0000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492250"/>
            <a:ext cx="3440113" cy="5054600"/>
          </a:xfrm>
        </p:spPr>
      </p:pic>
      <p:sp>
        <p:nvSpPr>
          <p:cNvPr id="27651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В своих странствиях Пер Гюнт встречает разных людей. Среди них восточная танцовщица Анитра.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4" descr="0011-011-Fizkultminut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355600"/>
            <a:ext cx="85852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4" descr="0012-012--V-peschere-gornogo-korolj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4" descr="0010-010--V-peschere-gornogo-korol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1"/>
          </p:nvPr>
        </p:nvSpPr>
        <p:spPr>
          <a:xfrm>
            <a:off x="666750" y="1152525"/>
            <a:ext cx="7886700" cy="4351338"/>
          </a:xfrm>
        </p:spPr>
        <p:txBody>
          <a:bodyPr/>
          <a:lstStyle/>
          <a:p>
            <a:pPr marL="533400" indent="-533400">
              <a:buFont typeface="Arial" charset="0"/>
              <a:buAutoNum type="arabicPeriod"/>
            </a:pPr>
            <a:r>
              <a:rPr lang="ru-RU" b="1" i="1" smtClean="0">
                <a:latin typeface="Arial" charset="0"/>
              </a:rPr>
              <a:t>Музыка таинственная, сказочная, танцевальная, волшебная, фантастическая.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b="1" i="1" smtClean="0">
                <a:latin typeface="Arial" charset="0"/>
              </a:rPr>
              <a:t>В данном музыкальном произведении звучит симфонический оркестр.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b="1" i="1" smtClean="0">
                <a:latin typeface="Arial" charset="0"/>
              </a:rPr>
              <a:t>В самом начале музыка тихая, достаточно медленная. Затем она постепенно меняется: усиливается звук и ускоряется темп. В конце музыка похожа не бешеную скачку.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Arial" charset="0"/>
              </a:rPr>
              <a:t>Э. Григ « Танец Анитры»</a:t>
            </a:r>
          </a:p>
        </p:txBody>
      </p:sp>
      <p:sp>
        <p:nvSpPr>
          <p:cNvPr id="14338" name="Rectangle 5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14339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endParaRPr lang="ru-RU" sz="2400" smtClean="0"/>
          </a:p>
        </p:txBody>
      </p:sp>
      <p:pic>
        <p:nvPicPr>
          <p:cNvPr id="14340" name="Picture 7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6517">
            <a:off x="5360988" y="1736725"/>
            <a:ext cx="315912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i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6312">
            <a:off x="828675" y="1774825"/>
            <a:ext cx="36512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800" i="1" smtClean="0">
                <a:solidFill>
                  <a:srgbClr val="FF0000"/>
                </a:solidFill>
              </a:rPr>
              <a:t>Песня « Мамина улыбка!»</a:t>
            </a:r>
          </a:p>
        </p:txBody>
      </p:sp>
      <p:pic>
        <p:nvPicPr>
          <p:cNvPr id="32771" name="Picture 4" descr="i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943225"/>
            <a:ext cx="32512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14343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841625"/>
            <a:ext cx="4038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1" name="Picture 5" descr="Гном на книжке - Ольга Михно Helga_Weiss - Портфоли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575" y="350838"/>
            <a:ext cx="5124450" cy="607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83529" y="141288"/>
            <a:ext cx="5707006" cy="68199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latin typeface="Arial" charset="0"/>
              </a:rPr>
              <a:t>Ответьте на вопросы и отгадайте имя и фамилию композитора по первым буквам.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Arial" charset="0"/>
              <a:buAutoNum type="arabicPeriod"/>
            </a:pPr>
            <a:r>
              <a:rPr lang="ru-RU" b="1" i="1" smtClean="0">
                <a:solidFill>
                  <a:srgbClr val="FF0000"/>
                </a:solidFill>
                <a:latin typeface="Arial" charset="0"/>
              </a:rPr>
              <a:t>Как называется сказочное существо, дух, благожелательный к людям? 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b="1" i="1" smtClean="0">
                <a:solidFill>
                  <a:srgbClr val="FF0000"/>
                </a:solidFill>
                <a:latin typeface="Arial" charset="0"/>
              </a:rPr>
              <a:t>Первая нота?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b="1" i="1" smtClean="0">
                <a:solidFill>
                  <a:srgbClr val="FF0000"/>
                </a:solidFill>
                <a:latin typeface="Arial" charset="0"/>
              </a:rPr>
              <a:t>Популярный бальный танец конца 18 века с трехдольным размером?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b="1" i="1" smtClean="0">
                <a:solidFill>
                  <a:srgbClr val="FF0000"/>
                </a:solidFill>
                <a:latin typeface="Arial" charset="0"/>
              </a:rPr>
              <a:t>Объявление о спектакле, концерте?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b="1" i="1" smtClean="0">
                <a:solidFill>
                  <a:srgbClr val="FF0000"/>
                </a:solidFill>
                <a:latin typeface="Arial" charset="0"/>
              </a:rPr>
              <a:t>Вторая нота?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b="1" i="1" smtClean="0">
                <a:solidFill>
                  <a:srgbClr val="FF0000"/>
                </a:solidFill>
                <a:latin typeface="Arial" charset="0"/>
              </a:rPr>
              <a:t>Первая нота?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Arial" charset="0"/>
              </a:rPr>
              <a:t>Получилось слово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8800" b="1" i="1" smtClean="0">
                <a:solidFill>
                  <a:srgbClr val="0000FF"/>
                </a:solidFill>
                <a:latin typeface="Arial" charset="0"/>
              </a:rPr>
              <a:t>Эдвард</a:t>
            </a:r>
          </a:p>
        </p:txBody>
      </p:sp>
      <p:pic>
        <p:nvPicPr>
          <p:cNvPr id="17411" name="Picture 5" descr="50088c90c73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2901950"/>
            <a:ext cx="37052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i (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2453">
            <a:off x="5222875" y="3400425"/>
            <a:ext cx="27622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Arial" charset="0"/>
              </a:rPr>
              <a:t>Отгадаем фамилию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Arial" charset="0"/>
              <a:buAutoNum type="arabicPeriod"/>
            </a:pPr>
            <a:r>
              <a:rPr lang="ru-RU" smtClean="0">
                <a:solidFill>
                  <a:srgbClr val="FF0000"/>
                </a:solidFill>
                <a:latin typeface="Arial" charset="0"/>
              </a:rPr>
              <a:t>Бородатый карлик, охраняющий подземные сокровища?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smtClean="0">
                <a:solidFill>
                  <a:srgbClr val="FF0000"/>
                </a:solidFill>
                <a:latin typeface="Arial" charset="0"/>
              </a:rPr>
              <a:t>Вторая нота?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smtClean="0">
                <a:solidFill>
                  <a:srgbClr val="FF0000"/>
                </a:solidFill>
                <a:latin typeface="Arial" charset="0"/>
              </a:rPr>
              <a:t>Отчество Петра Чайковского?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smtClean="0">
                <a:solidFill>
                  <a:srgbClr val="FF0000"/>
                </a:solidFill>
                <a:latin typeface="Arial" charset="0"/>
              </a:rPr>
              <a:t>Звучание, производимое колебанием связок, находящихся в горле или певец должен обладать прекрасным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8000" i="1" smtClean="0">
                <a:solidFill>
                  <a:srgbClr val="0000FF"/>
                </a:solidFill>
              </a:rPr>
              <a:t>Григ</a:t>
            </a:r>
          </a:p>
        </p:txBody>
      </p:sp>
      <p:pic>
        <p:nvPicPr>
          <p:cNvPr id="19459" name="Picture 4" descr="1365409587_xal8f6ufzsw1px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2905125"/>
            <a:ext cx="4065588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6ae29f040f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747">
            <a:off x="5273675" y="3384550"/>
            <a:ext cx="26860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z="8000" i="1" smtClean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0483" name="Picture 4" descr="519af92981b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193675"/>
            <a:ext cx="85979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336800" y="2827338"/>
            <a:ext cx="43307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FF0000"/>
                </a:solidFill>
              </a:rPr>
              <a:t>Эдвард Григ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901825" y="239713"/>
            <a:ext cx="7886700" cy="1325562"/>
          </a:xfrm>
        </p:spPr>
        <p:txBody>
          <a:bodyPr/>
          <a:lstStyle/>
          <a:p>
            <a:pPr eaLnBrk="1" hangingPunct="1"/>
            <a:r>
              <a:rPr lang="ru-RU" sz="5400" smtClean="0"/>
              <a:t>            Эдвард Григ</a:t>
            </a:r>
          </a:p>
        </p:txBody>
      </p:sp>
      <p:sp>
        <p:nvSpPr>
          <p:cNvPr id="21506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Эдвард Хагеруп Григ (1843—1907) — норвежский композитор периода романтизма, музыкальный деятель, пианист, дирижёр.</a:t>
            </a:r>
          </a:p>
        </p:txBody>
      </p:sp>
      <p:pic>
        <p:nvPicPr>
          <p:cNvPr id="21507" name="Picture 2" descr="http://www.norge.ru/file/images/grieg_1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1100138"/>
            <a:ext cx="3876675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Schoolboo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212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Century Schoolbook</vt:lpstr>
      <vt:lpstr>Calibri</vt:lpstr>
      <vt:lpstr>Тема Office</vt:lpstr>
      <vt:lpstr>Слайд 1</vt:lpstr>
      <vt:lpstr>Э. Григ « Танец Анитры»</vt:lpstr>
      <vt:lpstr>Слайд 3</vt:lpstr>
      <vt:lpstr>Ответьте на вопросы и отгадайте имя и фамилию композитора по первым буквам.</vt:lpstr>
      <vt:lpstr>Получилось слово</vt:lpstr>
      <vt:lpstr>Отгадаем фамилию</vt:lpstr>
      <vt:lpstr>Слайд 7</vt:lpstr>
      <vt:lpstr>Слайд 8</vt:lpstr>
      <vt:lpstr>            Эдвард Григ</vt:lpstr>
      <vt:lpstr>           Эдвард Григ</vt:lpstr>
      <vt:lpstr>Слайд 11</vt:lpstr>
      <vt:lpstr>Слайд 12</vt:lpstr>
      <vt:lpstr>                 «Утро»</vt:lpstr>
      <vt:lpstr>Слайд 14</vt:lpstr>
      <vt:lpstr>         «Танец Анитры»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1</cp:lastModifiedBy>
  <cp:revision>21</cp:revision>
  <dcterms:created xsi:type="dcterms:W3CDTF">2014-07-09T20:16:08Z</dcterms:created>
  <dcterms:modified xsi:type="dcterms:W3CDTF">2015-02-24T05:57:09Z</dcterms:modified>
</cp:coreProperties>
</file>