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5E76-1A43-4C87-9731-0E2ADFEF9DC4}" type="datetimeFigureOut">
              <a:rPr lang="ru-RU" smtClean="0"/>
              <a:pPr/>
              <a:t>19.10.2009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6108-D943-43DF-B821-64ECE7EEC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5E76-1A43-4C87-9731-0E2ADFEF9DC4}" type="datetimeFigureOut">
              <a:rPr lang="ru-RU" smtClean="0"/>
              <a:pPr/>
              <a:t>19.10.2009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6108-D943-43DF-B821-64ECE7EEC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5E76-1A43-4C87-9731-0E2ADFEF9DC4}" type="datetimeFigureOut">
              <a:rPr lang="ru-RU" smtClean="0"/>
              <a:pPr/>
              <a:t>19.10.2009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6108-D943-43DF-B821-64ECE7EEC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5E76-1A43-4C87-9731-0E2ADFEF9DC4}" type="datetimeFigureOut">
              <a:rPr lang="ru-RU" smtClean="0"/>
              <a:pPr/>
              <a:t>19.10.2009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6108-D943-43DF-B821-64ECE7EEC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5E76-1A43-4C87-9731-0E2ADFEF9DC4}" type="datetimeFigureOut">
              <a:rPr lang="ru-RU" smtClean="0"/>
              <a:pPr/>
              <a:t>19.10.2009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6108-D943-43DF-B821-64ECE7EEC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5E76-1A43-4C87-9731-0E2ADFEF9DC4}" type="datetimeFigureOut">
              <a:rPr lang="ru-RU" smtClean="0"/>
              <a:pPr/>
              <a:t>19.10.2009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6108-D943-43DF-B821-64ECE7EEC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5E76-1A43-4C87-9731-0E2ADFEF9DC4}" type="datetimeFigureOut">
              <a:rPr lang="ru-RU" smtClean="0"/>
              <a:pPr/>
              <a:t>19.10.2009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6108-D943-43DF-B821-64ECE7EEC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5E76-1A43-4C87-9731-0E2ADFEF9DC4}" type="datetimeFigureOut">
              <a:rPr lang="ru-RU" smtClean="0"/>
              <a:pPr/>
              <a:t>19.10.2009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6108-D943-43DF-B821-64ECE7EEC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5E76-1A43-4C87-9731-0E2ADFEF9DC4}" type="datetimeFigureOut">
              <a:rPr lang="ru-RU" smtClean="0"/>
              <a:pPr/>
              <a:t>19.10.2009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6108-D943-43DF-B821-64ECE7EEC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5E76-1A43-4C87-9731-0E2ADFEF9DC4}" type="datetimeFigureOut">
              <a:rPr lang="ru-RU" smtClean="0"/>
              <a:pPr/>
              <a:t>19.10.2009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6108-D943-43DF-B821-64ECE7EEC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5E76-1A43-4C87-9731-0E2ADFEF9DC4}" type="datetimeFigureOut">
              <a:rPr lang="ru-RU" smtClean="0"/>
              <a:pPr/>
              <a:t>19.10.2009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6108-D943-43DF-B821-64ECE7EEC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65E76-1A43-4C87-9731-0E2ADFEF9DC4}" type="datetimeFigureOut">
              <a:rPr lang="ru-RU" smtClean="0"/>
              <a:pPr/>
              <a:t>19.10.2009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6108-D943-43DF-B821-64ECE7EEC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0715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Что не является величиной</a:t>
            </a:r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?</a:t>
            </a: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642910" y="2285992"/>
            <a:ext cx="3500462" cy="1071570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масса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5000628" y="1500174"/>
            <a:ext cx="3500462" cy="1071570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форма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5000628" y="4000504"/>
            <a:ext cx="3500462" cy="1071570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длина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857224" y="4786322"/>
            <a:ext cx="3500462" cy="1071570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объём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Найди запись, в которой перечислены только единицы измерения массы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5072066" y="4857760"/>
            <a:ext cx="3500462" cy="1071570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л, кг, г, т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29190" y="2714620"/>
            <a:ext cx="3500462" cy="1071570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см, мм, </a:t>
            </a:r>
            <a:r>
              <a:rPr lang="ru-RU" sz="4400" dirty="0" err="1" smtClean="0">
                <a:solidFill>
                  <a:srgbClr val="C00000"/>
                </a:solidFill>
              </a:rPr>
              <a:t>ц</a:t>
            </a:r>
            <a:r>
              <a:rPr lang="ru-RU" sz="4400" dirty="0" smtClean="0">
                <a:solidFill>
                  <a:srgbClr val="C00000"/>
                </a:solidFill>
              </a:rPr>
              <a:t>, т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714348" y="4357694"/>
            <a:ext cx="3500462" cy="1071570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г, кг, </a:t>
            </a:r>
            <a:r>
              <a:rPr lang="ru-RU" sz="4400" dirty="0" err="1" smtClean="0">
                <a:solidFill>
                  <a:srgbClr val="C00000"/>
                </a:solidFill>
              </a:rPr>
              <a:t>ц</a:t>
            </a:r>
            <a:r>
              <a:rPr lang="ru-RU" sz="4400" dirty="0" smtClean="0">
                <a:solidFill>
                  <a:srgbClr val="C00000"/>
                </a:solidFill>
              </a:rPr>
              <a:t>, дм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571472" y="2428868"/>
            <a:ext cx="3500462" cy="1071570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г, кг, </a:t>
            </a:r>
            <a:r>
              <a:rPr lang="ru-RU" sz="4000" dirty="0" err="1" smtClean="0">
                <a:solidFill>
                  <a:srgbClr val="C00000"/>
                </a:solidFill>
              </a:rPr>
              <a:t>ц</a:t>
            </a:r>
            <a:r>
              <a:rPr lang="ru-RU" sz="4000" dirty="0" smtClean="0">
                <a:solidFill>
                  <a:srgbClr val="C00000"/>
                </a:solidFill>
              </a:rPr>
              <a:t>, т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875588">
            <a:off x="1415769" y="1978106"/>
            <a:ext cx="6062942" cy="120032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ross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 ещё!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C41-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3286124"/>
            <a:ext cx="2110857" cy="3211618"/>
          </a:xfrm>
          <a:prstGeom prst="rect">
            <a:avLst/>
          </a:prstGeom>
        </p:spPr>
      </p:pic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14348" y="5500702"/>
            <a:ext cx="1928826" cy="1000132"/>
          </a:xfrm>
          <a:prstGeom prst="actionButtonBackPrevious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1015837">
            <a:off x="3072231" y="1859956"/>
            <a:ext cx="4965140" cy="120032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ross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Молодец!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значок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959714"/>
            <a:ext cx="3890972" cy="3898286"/>
          </a:xfrm>
          <a:prstGeom prst="rect">
            <a:avLst/>
          </a:prstGeo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6215074" y="5643578"/>
            <a:ext cx="2071702" cy="928694"/>
          </a:xfrm>
          <a:prstGeom prst="actionButtonForwardNex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lip_image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571480"/>
            <a:ext cx="5715040" cy="5715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875588">
            <a:off x="1415769" y="1978106"/>
            <a:ext cx="6062942" cy="120032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ross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 ещё!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C41-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3286124"/>
            <a:ext cx="2110857" cy="3211618"/>
          </a:xfrm>
          <a:prstGeom prst="rect">
            <a:avLst/>
          </a:prstGeom>
        </p:spPr>
      </p:pic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14348" y="5500702"/>
            <a:ext cx="1928826" cy="1000132"/>
          </a:xfrm>
          <a:prstGeom prst="actionButtonBackPrevious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1015837">
            <a:off x="3072231" y="1859956"/>
            <a:ext cx="4965140" cy="120032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ross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Молодец!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значок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959714"/>
            <a:ext cx="3890972" cy="3898286"/>
          </a:xfrm>
          <a:prstGeom prst="rect">
            <a:avLst/>
          </a:prstGeo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6215074" y="5643578"/>
            <a:ext cx="2071702" cy="928694"/>
          </a:xfrm>
          <a:prstGeom prst="actionButtonForwardNex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Найди величину</a:t>
            </a:r>
            <a:endParaRPr lang="ru-RU" sz="54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642910" y="2285992"/>
            <a:ext cx="3500462" cy="1071570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форма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4929190" y="1643050"/>
            <a:ext cx="3500462" cy="1071570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цвет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714348" y="4643446"/>
            <a:ext cx="3500462" cy="1071570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время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5143504" y="3929066"/>
            <a:ext cx="3500462" cy="1143008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размер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875588">
            <a:off x="1415769" y="1978106"/>
            <a:ext cx="6062942" cy="120032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ross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 ещё!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C41-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3286124"/>
            <a:ext cx="2110857" cy="3211618"/>
          </a:xfrm>
          <a:prstGeom prst="rect">
            <a:avLst/>
          </a:prstGeom>
        </p:spPr>
      </p:pic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14348" y="5500702"/>
            <a:ext cx="1928826" cy="1000132"/>
          </a:xfrm>
          <a:prstGeom prst="actionButtonBackPrevious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1015837">
            <a:off x="3072231" y="1859956"/>
            <a:ext cx="4965140" cy="120032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ross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Молодец!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значок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959714"/>
            <a:ext cx="3890972" cy="3898286"/>
          </a:xfrm>
          <a:prstGeom prst="rect">
            <a:avLst/>
          </a:prstGeo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6215074" y="5643578"/>
            <a:ext cx="2071702" cy="928694"/>
          </a:xfrm>
          <a:prstGeom prst="actionButtonForwardNex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Найди запись, в которой перечислены только единицы измерения длины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642910" y="2285992"/>
            <a:ext cx="3500462" cy="1071570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см, л, м, дм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29190" y="2714620"/>
            <a:ext cx="3500462" cy="1071570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г, кг, </a:t>
            </a:r>
            <a:r>
              <a:rPr lang="ru-RU" sz="4400" dirty="0" err="1" smtClean="0">
                <a:solidFill>
                  <a:srgbClr val="C00000"/>
                </a:solidFill>
              </a:rPr>
              <a:t>ц</a:t>
            </a:r>
            <a:r>
              <a:rPr lang="ru-RU" sz="4400" dirty="0" smtClean="0">
                <a:solidFill>
                  <a:srgbClr val="C00000"/>
                </a:solidFill>
              </a:rPr>
              <a:t>, мм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714348" y="4357694"/>
            <a:ext cx="3500462" cy="1071570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мм, мин., км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4929190" y="4929198"/>
            <a:ext cx="3500462" cy="1071570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м</a:t>
            </a:r>
            <a:r>
              <a:rPr lang="ru-RU" sz="4000" dirty="0" smtClean="0">
                <a:solidFill>
                  <a:srgbClr val="C00000"/>
                </a:solidFill>
              </a:rPr>
              <a:t>м, см, дм, м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875588">
            <a:off x="1415769" y="1978106"/>
            <a:ext cx="6062942" cy="120032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ross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 ещё!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C41-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3286124"/>
            <a:ext cx="2110857" cy="3211618"/>
          </a:xfrm>
          <a:prstGeom prst="rect">
            <a:avLst/>
          </a:prstGeom>
        </p:spPr>
      </p:pic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14348" y="5500702"/>
            <a:ext cx="1928826" cy="1000132"/>
          </a:xfrm>
          <a:prstGeom prst="actionButtonBackPrevious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1015837">
            <a:off x="3072231" y="1859956"/>
            <a:ext cx="4965140" cy="120032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ross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Молодец!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значок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959714"/>
            <a:ext cx="3890972" cy="3898286"/>
          </a:xfrm>
          <a:prstGeom prst="rect">
            <a:avLst/>
          </a:prstGeo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6215074" y="5643578"/>
            <a:ext cx="2071702" cy="928694"/>
          </a:xfrm>
          <a:prstGeom prst="actionButtonForwardNex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109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Что не является величиной?</vt:lpstr>
      <vt:lpstr>Слайд 2</vt:lpstr>
      <vt:lpstr>Слайд 3</vt:lpstr>
      <vt:lpstr>Найди величину</vt:lpstr>
      <vt:lpstr>Слайд 5</vt:lpstr>
      <vt:lpstr>Слайд 6</vt:lpstr>
      <vt:lpstr>Найди запись, в которой перечислены только единицы измерения длины</vt:lpstr>
      <vt:lpstr>Слайд 8</vt:lpstr>
      <vt:lpstr>Слайд 9</vt:lpstr>
      <vt:lpstr>Найди запись, в которой перечислены только единицы измерения массы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не является величиной?</dc:title>
  <dc:creator>XTreme</dc:creator>
  <cp:lastModifiedBy>XTreme</cp:lastModifiedBy>
  <cp:revision>8</cp:revision>
  <dcterms:created xsi:type="dcterms:W3CDTF">2009-10-19T15:42:43Z</dcterms:created>
  <dcterms:modified xsi:type="dcterms:W3CDTF">2009-10-19T19:45:00Z</dcterms:modified>
</cp:coreProperties>
</file>