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5E76-1A43-4C87-9731-0E2ADFEF9DC4}" type="datetimeFigureOut">
              <a:rPr lang="ru-RU" smtClean="0"/>
              <a:pPr/>
              <a:t>19.10.2009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6108-D943-43DF-B821-64ECE7EEC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5E76-1A43-4C87-9731-0E2ADFEF9DC4}" type="datetimeFigureOut">
              <a:rPr lang="ru-RU" smtClean="0"/>
              <a:pPr/>
              <a:t>19.10.2009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6108-D943-43DF-B821-64ECE7EEC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5E76-1A43-4C87-9731-0E2ADFEF9DC4}" type="datetimeFigureOut">
              <a:rPr lang="ru-RU" smtClean="0"/>
              <a:pPr/>
              <a:t>19.10.2009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6108-D943-43DF-B821-64ECE7EEC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5E76-1A43-4C87-9731-0E2ADFEF9DC4}" type="datetimeFigureOut">
              <a:rPr lang="ru-RU" smtClean="0"/>
              <a:pPr/>
              <a:t>19.10.2009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6108-D943-43DF-B821-64ECE7EEC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5E76-1A43-4C87-9731-0E2ADFEF9DC4}" type="datetimeFigureOut">
              <a:rPr lang="ru-RU" smtClean="0"/>
              <a:pPr/>
              <a:t>19.10.2009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6108-D943-43DF-B821-64ECE7EEC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5E76-1A43-4C87-9731-0E2ADFEF9DC4}" type="datetimeFigureOut">
              <a:rPr lang="ru-RU" smtClean="0"/>
              <a:pPr/>
              <a:t>19.10.2009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6108-D943-43DF-B821-64ECE7EEC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5E76-1A43-4C87-9731-0E2ADFEF9DC4}" type="datetimeFigureOut">
              <a:rPr lang="ru-RU" smtClean="0"/>
              <a:pPr/>
              <a:t>19.10.2009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6108-D943-43DF-B821-64ECE7EEC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5E76-1A43-4C87-9731-0E2ADFEF9DC4}" type="datetimeFigureOut">
              <a:rPr lang="ru-RU" smtClean="0"/>
              <a:pPr/>
              <a:t>19.10.2009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6108-D943-43DF-B821-64ECE7EEC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5E76-1A43-4C87-9731-0E2ADFEF9DC4}" type="datetimeFigureOut">
              <a:rPr lang="ru-RU" smtClean="0"/>
              <a:pPr/>
              <a:t>19.10.2009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6108-D943-43DF-B821-64ECE7EEC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5E76-1A43-4C87-9731-0E2ADFEF9DC4}" type="datetimeFigureOut">
              <a:rPr lang="ru-RU" smtClean="0"/>
              <a:pPr/>
              <a:t>19.10.2009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6108-D943-43DF-B821-64ECE7EEC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5E76-1A43-4C87-9731-0E2ADFEF9DC4}" type="datetimeFigureOut">
              <a:rPr lang="ru-RU" smtClean="0"/>
              <a:pPr/>
              <a:t>19.10.2009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E6108-D943-43DF-B821-64ECE7EEC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65E76-1A43-4C87-9731-0E2ADFEF9DC4}" type="datetimeFigureOut">
              <a:rPr lang="ru-RU" smtClean="0"/>
              <a:pPr/>
              <a:t>19.10.2009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E6108-D943-43DF-B821-64ECE7EECBD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7772400" cy="107157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2060"/>
                </a:solidFill>
                <a:latin typeface="Arial Black" pitchFamily="34" charset="0"/>
              </a:rPr>
              <a:t>Что не является величиной</a:t>
            </a:r>
            <a:r>
              <a:rPr lang="ru-RU" sz="3600" dirty="0">
                <a:solidFill>
                  <a:srgbClr val="002060"/>
                </a:solidFill>
                <a:latin typeface="Arial Black" pitchFamily="34" charset="0"/>
              </a:rPr>
              <a:t>?</a:t>
            </a:r>
          </a:p>
        </p:txBody>
      </p:sp>
      <p:sp>
        <p:nvSpPr>
          <p:cNvPr id="4" name="Скругленный прямоугольник 3">
            <a:hlinkClick r:id="rId2" action="ppaction://hlinksldjump"/>
          </p:cNvPr>
          <p:cNvSpPr/>
          <p:nvPr/>
        </p:nvSpPr>
        <p:spPr>
          <a:xfrm>
            <a:off x="642910" y="2285992"/>
            <a:ext cx="3500462" cy="1071570"/>
          </a:xfrm>
          <a:prstGeom prst="roundRect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C00000"/>
                </a:solidFill>
              </a:rPr>
              <a:t>масса</a:t>
            </a:r>
            <a:endParaRPr lang="ru-RU" sz="6000" dirty="0">
              <a:solidFill>
                <a:srgbClr val="C00000"/>
              </a:solidFill>
            </a:endParaRPr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5000628" y="1500174"/>
            <a:ext cx="3500462" cy="1071570"/>
          </a:xfrm>
          <a:prstGeom prst="roundRect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C00000"/>
                </a:solidFill>
              </a:rPr>
              <a:t>форма</a:t>
            </a:r>
            <a:endParaRPr lang="ru-RU" sz="6000" dirty="0">
              <a:solidFill>
                <a:srgbClr val="C00000"/>
              </a:solidFill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5000628" y="4000504"/>
            <a:ext cx="3500462" cy="1071570"/>
          </a:xfrm>
          <a:prstGeom prst="roundRect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C00000"/>
                </a:solidFill>
              </a:rPr>
              <a:t>длина</a:t>
            </a:r>
            <a:endParaRPr lang="ru-RU" sz="6000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857224" y="4786322"/>
            <a:ext cx="3500462" cy="1071570"/>
          </a:xfrm>
          <a:prstGeom prst="roundRect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C00000"/>
                </a:solidFill>
              </a:rPr>
              <a:t>объём</a:t>
            </a:r>
            <a:endParaRPr lang="ru-RU" sz="6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Найди запись, в которой перечислены только единицы измерения массы</a:t>
            </a:r>
            <a:endParaRPr lang="ru-RU" sz="3200" dirty="0">
              <a:solidFill>
                <a:schemeClr val="tx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Скругленный прямоугольник 3">
            <a:hlinkClick r:id="rId2" action="ppaction://hlinksldjump"/>
          </p:cNvPr>
          <p:cNvSpPr/>
          <p:nvPr/>
        </p:nvSpPr>
        <p:spPr>
          <a:xfrm>
            <a:off x="5072066" y="4857760"/>
            <a:ext cx="3500462" cy="1071570"/>
          </a:xfrm>
          <a:prstGeom prst="roundRect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C00000"/>
                </a:solidFill>
              </a:rPr>
              <a:t>л, кг, г, т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5" name="Скругленный прямоугольник 4">
            <a:hlinkClick r:id="rId2" action="ppaction://hlinksldjump"/>
          </p:cNvPr>
          <p:cNvSpPr/>
          <p:nvPr/>
        </p:nvSpPr>
        <p:spPr>
          <a:xfrm>
            <a:off x="4929190" y="2714620"/>
            <a:ext cx="3500462" cy="1071570"/>
          </a:xfrm>
          <a:prstGeom prst="roundRect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C00000"/>
                </a:solidFill>
              </a:rPr>
              <a:t>см, мм, </a:t>
            </a:r>
            <a:r>
              <a:rPr lang="ru-RU" sz="4400" dirty="0" err="1" smtClean="0">
                <a:solidFill>
                  <a:srgbClr val="C00000"/>
                </a:solidFill>
              </a:rPr>
              <a:t>ц</a:t>
            </a:r>
            <a:r>
              <a:rPr lang="ru-RU" sz="4400" dirty="0" smtClean="0">
                <a:solidFill>
                  <a:srgbClr val="C00000"/>
                </a:solidFill>
              </a:rPr>
              <a:t>, т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714348" y="4357694"/>
            <a:ext cx="3500462" cy="1071570"/>
          </a:xfrm>
          <a:prstGeom prst="roundRect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C00000"/>
                </a:solidFill>
              </a:rPr>
              <a:t>г, кг, </a:t>
            </a:r>
            <a:r>
              <a:rPr lang="ru-RU" sz="4400" dirty="0" err="1" smtClean="0">
                <a:solidFill>
                  <a:srgbClr val="C00000"/>
                </a:solidFill>
              </a:rPr>
              <a:t>ц</a:t>
            </a:r>
            <a:r>
              <a:rPr lang="ru-RU" sz="4400" dirty="0" smtClean="0">
                <a:solidFill>
                  <a:srgbClr val="C00000"/>
                </a:solidFill>
              </a:rPr>
              <a:t>, дм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>
            <a:hlinkClick r:id="rId3" action="ppaction://hlinksldjump"/>
          </p:cNvPr>
          <p:cNvSpPr/>
          <p:nvPr/>
        </p:nvSpPr>
        <p:spPr>
          <a:xfrm>
            <a:off x="571472" y="2428868"/>
            <a:ext cx="3500462" cy="1071570"/>
          </a:xfrm>
          <a:prstGeom prst="roundRect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>г, кг, </a:t>
            </a:r>
            <a:r>
              <a:rPr lang="ru-RU" sz="4000" dirty="0" err="1" smtClean="0">
                <a:solidFill>
                  <a:srgbClr val="C00000"/>
                </a:solidFill>
              </a:rPr>
              <a:t>ц</a:t>
            </a:r>
            <a:r>
              <a:rPr lang="ru-RU" sz="4000" dirty="0" smtClean="0">
                <a:solidFill>
                  <a:srgbClr val="C00000"/>
                </a:solidFill>
              </a:rPr>
              <a:t>, т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20875588">
            <a:off x="1415769" y="1978106"/>
            <a:ext cx="6062942" cy="1200329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ross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Подумай ещё!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Рисунок 4" descr="C41-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3702" y="3286124"/>
            <a:ext cx="2110857" cy="3211618"/>
          </a:xfrm>
          <a:prstGeom prst="rect">
            <a:avLst/>
          </a:prstGeom>
        </p:spPr>
      </p:pic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714348" y="5500702"/>
            <a:ext cx="1928826" cy="1000132"/>
          </a:xfrm>
          <a:prstGeom prst="actionButtonBackPrevious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1015837">
            <a:off x="3072231" y="1859956"/>
            <a:ext cx="4965140" cy="1200329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ross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Молодец!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Рисунок 5" descr="значок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959714"/>
            <a:ext cx="3890972" cy="3898286"/>
          </a:xfrm>
          <a:prstGeom prst="rect">
            <a:avLst/>
          </a:prstGeom>
        </p:spPr>
      </p:pic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6215074" y="5643578"/>
            <a:ext cx="2071702" cy="928694"/>
          </a:xfrm>
          <a:prstGeom prst="actionButtonForwardNext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00"/>
                            </p:stCondLst>
                            <p:childTnLst>
                              <p:par>
                                <p:cTn id="11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lip_image0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571480"/>
            <a:ext cx="5715040" cy="57150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20875588">
            <a:off x="1415769" y="1978106"/>
            <a:ext cx="6062942" cy="1200329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ross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Подумай ещё!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Рисунок 4" descr="C41-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3702" y="3286124"/>
            <a:ext cx="2110857" cy="3211618"/>
          </a:xfrm>
          <a:prstGeom prst="rect">
            <a:avLst/>
          </a:prstGeom>
        </p:spPr>
      </p:pic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714348" y="5500702"/>
            <a:ext cx="1928826" cy="1000132"/>
          </a:xfrm>
          <a:prstGeom prst="actionButtonBackPrevious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1015837">
            <a:off x="3072231" y="1859956"/>
            <a:ext cx="4965140" cy="1200329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ross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Молодец!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Рисунок 5" descr="значок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959714"/>
            <a:ext cx="3890972" cy="3898286"/>
          </a:xfrm>
          <a:prstGeom prst="rect">
            <a:avLst/>
          </a:prstGeom>
        </p:spPr>
      </p:pic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6215074" y="5643578"/>
            <a:ext cx="2071702" cy="928694"/>
          </a:xfrm>
          <a:prstGeom prst="actionButtonForwardNext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00"/>
                            </p:stCondLst>
                            <p:childTnLst>
                              <p:par>
                                <p:cTn id="11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Найди величину</a:t>
            </a:r>
            <a:endParaRPr lang="ru-RU" sz="5400" dirty="0">
              <a:solidFill>
                <a:schemeClr val="tx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Скругленный прямоугольник 3">
            <a:hlinkClick r:id="rId2" action="ppaction://hlinksldjump"/>
          </p:cNvPr>
          <p:cNvSpPr/>
          <p:nvPr/>
        </p:nvSpPr>
        <p:spPr>
          <a:xfrm>
            <a:off x="642910" y="2285992"/>
            <a:ext cx="3500462" cy="1071570"/>
          </a:xfrm>
          <a:prstGeom prst="roundRect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C00000"/>
                </a:solidFill>
              </a:rPr>
              <a:t>форма</a:t>
            </a:r>
            <a:endParaRPr lang="ru-RU" sz="6000" dirty="0">
              <a:solidFill>
                <a:srgbClr val="C00000"/>
              </a:solidFill>
            </a:endParaRPr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4929190" y="1643050"/>
            <a:ext cx="3500462" cy="1071570"/>
          </a:xfrm>
          <a:prstGeom prst="roundRect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C00000"/>
                </a:solidFill>
              </a:rPr>
              <a:t>цвет</a:t>
            </a:r>
            <a:endParaRPr lang="ru-RU" sz="6000" dirty="0">
              <a:solidFill>
                <a:srgbClr val="C00000"/>
              </a:solidFill>
            </a:endParaRPr>
          </a:p>
        </p:txBody>
      </p:sp>
      <p:sp>
        <p:nvSpPr>
          <p:cNvPr id="6" name="Скругленный прямоугольник 5">
            <a:hlinkClick r:id="rId4" action="ppaction://hlinksldjump"/>
          </p:cNvPr>
          <p:cNvSpPr/>
          <p:nvPr/>
        </p:nvSpPr>
        <p:spPr>
          <a:xfrm>
            <a:off x="714348" y="4643446"/>
            <a:ext cx="3500462" cy="1071570"/>
          </a:xfrm>
          <a:prstGeom prst="roundRect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C00000"/>
                </a:solidFill>
              </a:rPr>
              <a:t>время</a:t>
            </a:r>
            <a:endParaRPr lang="ru-RU" sz="6000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>
            <a:hlinkClick r:id="rId3" action="ppaction://hlinksldjump"/>
          </p:cNvPr>
          <p:cNvSpPr/>
          <p:nvPr/>
        </p:nvSpPr>
        <p:spPr>
          <a:xfrm>
            <a:off x="5143504" y="3929066"/>
            <a:ext cx="3500462" cy="1143008"/>
          </a:xfrm>
          <a:prstGeom prst="roundRect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rgbClr val="C00000"/>
                </a:solidFill>
              </a:rPr>
              <a:t>размер</a:t>
            </a:r>
            <a:endParaRPr lang="ru-RU" sz="6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20875588">
            <a:off x="1415769" y="1978106"/>
            <a:ext cx="6062942" cy="1200329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ross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Подумай ещё!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Рисунок 4" descr="C41-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3702" y="3286124"/>
            <a:ext cx="2110857" cy="3211618"/>
          </a:xfrm>
          <a:prstGeom prst="rect">
            <a:avLst/>
          </a:prstGeom>
        </p:spPr>
      </p:pic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714348" y="5500702"/>
            <a:ext cx="1928826" cy="1000132"/>
          </a:xfrm>
          <a:prstGeom prst="actionButtonBackPrevious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1015837">
            <a:off x="3072231" y="1859956"/>
            <a:ext cx="4965140" cy="1200329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ross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Молодец!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Рисунок 5" descr="значок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959714"/>
            <a:ext cx="3890972" cy="3898286"/>
          </a:xfrm>
          <a:prstGeom prst="rect">
            <a:avLst/>
          </a:prstGeom>
        </p:spPr>
      </p:pic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6215074" y="5643578"/>
            <a:ext cx="2071702" cy="928694"/>
          </a:xfrm>
          <a:prstGeom prst="actionButtonForwardNext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00"/>
                            </p:stCondLst>
                            <p:childTnLst>
                              <p:par>
                                <p:cTn id="11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Найди запись, в которой перечислены только единицы измерения длины</a:t>
            </a:r>
            <a:endParaRPr lang="ru-RU" sz="3200" dirty="0">
              <a:solidFill>
                <a:schemeClr val="tx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Скругленный прямоугольник 3">
            <a:hlinkClick r:id="rId2" action="ppaction://hlinksldjump"/>
          </p:cNvPr>
          <p:cNvSpPr/>
          <p:nvPr/>
        </p:nvSpPr>
        <p:spPr>
          <a:xfrm>
            <a:off x="642910" y="2285992"/>
            <a:ext cx="3500462" cy="1071570"/>
          </a:xfrm>
          <a:prstGeom prst="roundRect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C00000"/>
                </a:solidFill>
              </a:rPr>
              <a:t>см, л, м, дм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5" name="Скругленный прямоугольник 4">
            <a:hlinkClick r:id="rId2" action="ppaction://hlinksldjump"/>
          </p:cNvPr>
          <p:cNvSpPr/>
          <p:nvPr/>
        </p:nvSpPr>
        <p:spPr>
          <a:xfrm>
            <a:off x="4929190" y="2714620"/>
            <a:ext cx="3500462" cy="1071570"/>
          </a:xfrm>
          <a:prstGeom prst="roundRect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C00000"/>
                </a:solidFill>
              </a:rPr>
              <a:t>г, кг, </a:t>
            </a:r>
            <a:r>
              <a:rPr lang="ru-RU" sz="4400" dirty="0" err="1" smtClean="0">
                <a:solidFill>
                  <a:srgbClr val="C00000"/>
                </a:solidFill>
              </a:rPr>
              <a:t>ц</a:t>
            </a:r>
            <a:r>
              <a:rPr lang="ru-RU" sz="4400" dirty="0" smtClean="0">
                <a:solidFill>
                  <a:srgbClr val="C00000"/>
                </a:solidFill>
              </a:rPr>
              <a:t>, мм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714348" y="4357694"/>
            <a:ext cx="3500462" cy="1071570"/>
          </a:xfrm>
          <a:prstGeom prst="roundRect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C00000"/>
                </a:solidFill>
              </a:rPr>
              <a:t>мм, мин., км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7" name="Скругленный прямоугольник 6">
            <a:hlinkClick r:id="rId3" action="ppaction://hlinksldjump"/>
          </p:cNvPr>
          <p:cNvSpPr/>
          <p:nvPr/>
        </p:nvSpPr>
        <p:spPr>
          <a:xfrm>
            <a:off x="4929190" y="4929198"/>
            <a:ext cx="3500462" cy="1071570"/>
          </a:xfrm>
          <a:prstGeom prst="roundRect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м</a:t>
            </a:r>
            <a:r>
              <a:rPr lang="ru-RU" sz="4000" dirty="0" smtClean="0">
                <a:solidFill>
                  <a:srgbClr val="C00000"/>
                </a:solidFill>
              </a:rPr>
              <a:t>м, см, дм, м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20875588">
            <a:off x="1415769" y="1978106"/>
            <a:ext cx="6062942" cy="1200329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ross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Подумай ещё!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Рисунок 4" descr="C41-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3702" y="3286124"/>
            <a:ext cx="2110857" cy="3211618"/>
          </a:xfrm>
          <a:prstGeom prst="rect">
            <a:avLst/>
          </a:prstGeom>
        </p:spPr>
      </p:pic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714348" y="5500702"/>
            <a:ext cx="1928826" cy="1000132"/>
          </a:xfrm>
          <a:prstGeom prst="actionButtonBackPrevious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>
            <a:gradFill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1015837">
            <a:off x="3072231" y="1859956"/>
            <a:ext cx="4965140" cy="1200329"/>
          </a:xfrm>
          <a:prstGeom prst="rect">
            <a:avLst/>
          </a:prstGeom>
          <a:effectLst>
            <a:glow rad="228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ross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Молодец!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Рисунок 5" descr="значок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959714"/>
            <a:ext cx="3890972" cy="3898286"/>
          </a:xfrm>
          <a:prstGeom prst="rect">
            <a:avLst/>
          </a:prstGeom>
        </p:spPr>
      </p:pic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6215074" y="5643578"/>
            <a:ext cx="2071702" cy="928694"/>
          </a:xfrm>
          <a:prstGeom prst="actionButtonForwardNext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00"/>
                            </p:stCondLst>
                            <p:childTnLst>
                              <p:par>
                                <p:cTn id="11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109</Words>
  <Application>Microsoft Office PowerPoint</Application>
  <PresentationFormat>Экран (4:3)</PresentationFormat>
  <Paragraphs>28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Что не является величиной?</vt:lpstr>
      <vt:lpstr>Слайд 2</vt:lpstr>
      <vt:lpstr>Слайд 3</vt:lpstr>
      <vt:lpstr>Найди величину</vt:lpstr>
      <vt:lpstr>Слайд 5</vt:lpstr>
      <vt:lpstr>Слайд 6</vt:lpstr>
      <vt:lpstr>Найди запись, в которой перечислены только единицы измерения длины</vt:lpstr>
      <vt:lpstr>Слайд 8</vt:lpstr>
      <vt:lpstr>Слайд 9</vt:lpstr>
      <vt:lpstr>Найди запись, в которой перечислены только единицы измерения массы</vt:lpstr>
      <vt:lpstr>Слайд 11</vt:lpstr>
      <vt:lpstr>Слайд 12</vt:lpstr>
      <vt:lpstr>Слайд 13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не является величиной?</dc:title>
  <dc:creator>XTreme</dc:creator>
  <cp:lastModifiedBy>XTreme</cp:lastModifiedBy>
  <cp:revision>8</cp:revision>
  <dcterms:created xsi:type="dcterms:W3CDTF">2009-10-19T15:42:43Z</dcterms:created>
  <dcterms:modified xsi:type="dcterms:W3CDTF">2009-10-19T19:45:00Z</dcterms:modified>
</cp:coreProperties>
</file>