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DA2-482B-423D-BC7A-F8AE8C935847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4F0C0-E453-4878-B439-505F138C46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0C8FA13-D5F9-43ED-A5A2-57A26AA8FF30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D014FA8-6461-4E88-98E3-47192B0041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0893" y="785794"/>
            <a:ext cx="797045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«Административные</a:t>
            </a:r>
            <a:endParaRPr lang="ru-RU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Здания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.Новосибирска»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188640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Презентация по искусству родного края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4365104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Выполнил:</a:t>
            </a:r>
          </a:p>
          <a:p>
            <a:r>
              <a:rPr lang="ru-RU" dirty="0" smtClean="0"/>
              <a:t>Вакулин Олег, ученик 8 класса</a:t>
            </a:r>
          </a:p>
          <a:p>
            <a:r>
              <a:rPr lang="ru-RU" dirty="0" smtClean="0"/>
              <a:t>МКОУ Лукошинской СОШ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11760" y="609329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2012-2013 учебный год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940434">
            <a:off x="285720" y="3071810"/>
            <a:ext cx="82237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Спасибо за внимание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215082"/>
            <a:ext cx="8286776" cy="75249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Здание </a:t>
            </a:r>
            <a:r>
              <a:rPr lang="ru-RU" sz="1800" dirty="0" err="1" smtClean="0"/>
              <a:t>бизнес-центра</a:t>
            </a:r>
            <a:r>
              <a:rPr lang="ru-RU" sz="1800" dirty="0" smtClean="0"/>
              <a:t> «Кокон» по ул. М. Горького 78 в Центральном районе г. Новосибирска. Архитектор </a:t>
            </a:r>
            <a:r>
              <a:rPr lang="ru-RU" sz="1800" u="sng" dirty="0" smtClean="0"/>
              <a:t>Валерий Филиппов</a:t>
            </a:r>
            <a:r>
              <a:rPr lang="ru-RU" sz="1800" dirty="0" smtClean="0"/>
              <a:t>. </a:t>
            </a:r>
            <a:endParaRPr lang="ru-RU" sz="1800" dirty="0"/>
          </a:p>
        </p:txBody>
      </p:sp>
      <p:pic>
        <p:nvPicPr>
          <p:cNvPr id="23554" name="Picture 2" descr="Здание бизнес-центра по ул. М. Горького 78. Новосибир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0"/>
            <a:ext cx="8358214" cy="626866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500702"/>
            <a:ext cx="9358282" cy="1357298"/>
          </a:xfrm>
        </p:spPr>
        <p:txBody>
          <a:bodyPr>
            <a:normAutofit/>
          </a:bodyPr>
          <a:lstStyle/>
          <a:p>
            <a:r>
              <a:rPr lang="ru-RU" sz="1600" i="1" dirty="0" smtClean="0"/>
              <a:t>«Главной задачей для нас было совместить исторический образ уже существующей застройки и ультрасовременное офисное здание. Чтобы эффект так называемых гнутых стекол был еще более впечатляющим, мы используем современные светло-дымчатые стекла со специальным напылением. Это позволит защитить помещения от солнечного перегрева летом».</a:t>
            </a:r>
            <a:endParaRPr lang="ru-RU" sz="1600" dirty="0"/>
          </a:p>
        </p:txBody>
      </p:sp>
      <p:pic>
        <p:nvPicPr>
          <p:cNvPr id="26626" name="Picture 2" descr="Здание бизнес-центра по ул. М. Горького 78. Новосибир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0"/>
            <a:ext cx="7358082" cy="55185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636"/>
            <a:ext cx="9144000" cy="185736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Новосибирский 18-этажный бизнес-центр «Гринвич», расположенный в Железнодорожном районе Новосибирска по адресу ул. Красноярская, 35, введен в эксплуатацию в январе 2008 года. Общая площадь бизнес - центра «Гринвич» — 34 173 кв. метра. Офисные помещения занимают 21 031 кв. метр. На третьем этаже бизнес - центра работает столовая на 200 посадочных мест, на втором этаже находятся кафе и зона отдыха. «Гринвич» располагает двухуровневой автомобильной парковкой на 350 мест, площадь автостоянки 9906 м2, площадь застройки 2190 м2  </a:t>
            </a:r>
            <a:endParaRPr lang="ru-RU" sz="1600" dirty="0"/>
          </a:p>
        </p:txBody>
      </p:sp>
      <p:pic>
        <p:nvPicPr>
          <p:cNvPr id="27650" name="Picture 2" descr="Бизнес-центр «Гринвич». Новосибир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0"/>
            <a:ext cx="6762765" cy="507207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Бизнес-центр «Гринвич». Новосибир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Бизнес-центр «Гринвич». Новосибир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929198"/>
            <a:ext cx="9144000" cy="1928802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Проект торгового комплекса «Гранит» с административными помещениями с встроенным входом метро и поземной автостоянкой на площади К. Маркса в Ленинском районе г. Новосибирска. Выполнен архитектурно-планировочной мастерской «</a:t>
            </a:r>
            <a:r>
              <a:rPr lang="ru-RU" sz="1800" dirty="0" err="1" smtClean="0"/>
              <a:t>АрхиГрад</a:t>
            </a:r>
            <a:r>
              <a:rPr lang="ru-RU" sz="1800" dirty="0" smtClean="0"/>
              <a:t>» (Новосибирск). Руководитель проекта — архитектор Андрей </a:t>
            </a:r>
            <a:r>
              <a:rPr lang="ru-RU" sz="1800" dirty="0" err="1" smtClean="0"/>
              <a:t>Перминов</a:t>
            </a:r>
            <a:r>
              <a:rPr lang="ru-RU" sz="1800" dirty="0" smtClean="0"/>
              <a:t>.  Здание Торгового комплекса представляет собой 4 - 9 этажное сооружение, со сложной конфигурацией в плане. Комплекс по функциональному назначению делится на две части: - 4-х этажную (предназначенную для торговли)  и 9-ти этажную (административную часть). В подвале торговой части комплекса запроектирована механизированная автостоянка на 145 автомобилей.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2770" name="Picture 2" descr="Проект торгового комплекса «Гранит». Архитектурно-планировочная мастерская «АрхиГрад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43484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00768"/>
            <a:ext cx="9144000" cy="85723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Административное здание по пр. К.Маркса 47/2 в Ленинском районе г. Новосибирска. Проект выполнен архитектурно-планировочной мастерской «</a:t>
            </a:r>
            <a:r>
              <a:rPr lang="ru-RU" sz="1600" dirty="0" err="1" smtClean="0"/>
              <a:t>АрхиГрад</a:t>
            </a:r>
            <a:r>
              <a:rPr lang="ru-RU" sz="1600" dirty="0" smtClean="0"/>
              <a:t>» (Новосибирск). Руководитель проекта — архитектор </a:t>
            </a:r>
            <a:r>
              <a:rPr lang="ru-RU" sz="1600" u="sng" dirty="0" smtClean="0"/>
              <a:t>Андрей </a:t>
            </a:r>
            <a:r>
              <a:rPr lang="ru-RU" sz="1600" u="sng" dirty="0" err="1" smtClean="0"/>
              <a:t>Перминов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33794" name="Picture 2" descr="Административное здание по пр. К.Маркса 47/2 в Ленинском районе г. Новосибирска. Проект выполнен архитектурно-планировочной мастерской «АрхиГрад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595503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Административное здание по пр. К.Маркса 47/2 в Ленинском районе г. Новосибирска. Проект выполнен архитектурно-планировочной мастерской «АрхиГрад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372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</TotalTime>
  <Words>243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Слайд 1</vt:lpstr>
      <vt:lpstr>Слайд 2</vt:lpstr>
      <vt:lpstr>«Главной задачей для нас было совместить исторический образ уже существующей застройки и ультрасовременное офисное здание. Чтобы эффект так называемых гнутых стекол был еще более впечатляющим, мы используем современные светло-дымчатые стекла со специальным напылением. Это позволит защитить помещения от солнечного перегрева летом».</vt:lpstr>
      <vt:lpstr>Новосибирский 18-этажный бизнес-центр «Гринвич», расположенный в Железнодорожном районе Новосибирска по адресу ул. Красноярская, 35, введен в эксплуатацию в январе 2008 года. Общая площадь бизнес - центра «Гринвич» — 34 173 кв. метра. Офисные помещения занимают 21 031 кв. метр. На третьем этаже бизнес - центра работает столовая на 200 посадочных мест, на втором этаже находятся кафе и зона отдыха. «Гринвич» располагает двухуровневой автомобильной парковкой на 350 мест, площадь автостоянки 9906 м2, площадь застройки 2190 м2  </vt:lpstr>
      <vt:lpstr>Слайд 5</vt:lpstr>
      <vt:lpstr>Слайд 6</vt:lpstr>
      <vt:lpstr>Проект торгового комплекса «Гранит» с административными помещениями с встроенным входом метро и поземной автостоянкой на площади К. Маркса в Ленинском районе г. Новосибирска. Выполнен архитектурно-планировочной мастерской «АрхиГрад» (Новосибирск). Руководитель проекта — архитектор Андрей Перминов.  Здание Торгового комплекса представляет собой 4 - 9 этажное сооружение, со сложной конфигурацией в плане. Комплекс по функциональному назначению делится на две части: - 4-х этажную (предназначенную для торговли)  и 9-ти этажную (административную часть). В подвале торговой части комплекса запроектирована механизированная автостоянка на 145 автомобилей. </vt:lpstr>
      <vt:lpstr>Административное здание по пр. К.Маркса 47/2 в Ленинском районе г. Новосибирска. Проект выполнен архитектурно-планировочной мастерской «АрхиГрад» (Новосибирск). Руководитель проекта — архитектор Андрей Перминов.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ОБЖ</cp:lastModifiedBy>
  <cp:revision>6</cp:revision>
  <dcterms:created xsi:type="dcterms:W3CDTF">2012-09-25T15:31:21Z</dcterms:created>
  <dcterms:modified xsi:type="dcterms:W3CDTF">2014-03-22T06:08:18Z</dcterms:modified>
</cp:coreProperties>
</file>