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AAF3-1F30-4FFD-BB0E-2BF527AB4D5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B91DF2-57D0-4B72-B6A7-06F099ACEC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AAF3-1F30-4FFD-BB0E-2BF527AB4D5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1DF2-57D0-4B72-B6A7-06F099ACE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AAF3-1F30-4FFD-BB0E-2BF527AB4D5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1DF2-57D0-4B72-B6A7-06F099ACE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8AAAF3-1F30-4FFD-BB0E-2BF527AB4D5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B91DF2-57D0-4B72-B6A7-06F099ACEC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AAF3-1F30-4FFD-BB0E-2BF527AB4D5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1DF2-57D0-4B72-B6A7-06F099ACEC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AAF3-1F30-4FFD-BB0E-2BF527AB4D5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1DF2-57D0-4B72-B6A7-06F099ACEC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1DF2-57D0-4B72-B6A7-06F099ACEC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AAF3-1F30-4FFD-BB0E-2BF527AB4D5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AAF3-1F30-4FFD-BB0E-2BF527AB4D5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1DF2-57D0-4B72-B6A7-06F099ACEC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AAF3-1F30-4FFD-BB0E-2BF527AB4D5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1DF2-57D0-4B72-B6A7-06F099ACE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8AAAF3-1F30-4FFD-BB0E-2BF527AB4D5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B91DF2-57D0-4B72-B6A7-06F099ACEC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AAF3-1F30-4FFD-BB0E-2BF527AB4D5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B91DF2-57D0-4B72-B6A7-06F099ACEC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8AAAF3-1F30-4FFD-BB0E-2BF527AB4D5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B91DF2-57D0-4B72-B6A7-06F099ACEC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mobile.wikipedia.org/wiki/%D0%90._%D0%91%D0%BB%D0%BE%D0%B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3568" y="1916832"/>
            <a:ext cx="8229600" cy="1688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solidFill>
                  <a:srgbClr val="FFFF00"/>
                </a:solidFill>
              </a:rPr>
              <a:t>«Биография А.А.Блока»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Презентация по литературе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3968" y="4077072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Выполнил:</a:t>
            </a:r>
          </a:p>
          <a:p>
            <a:r>
              <a:rPr lang="ru-RU" dirty="0" smtClean="0"/>
              <a:t>Вакулин Олег, 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ченик 9 класса</a:t>
            </a:r>
          </a:p>
          <a:p>
            <a:r>
              <a:rPr lang="ru-RU" dirty="0" smtClean="0"/>
              <a:t>МКОУ Лукошинской СОШ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573325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2013-2014 учебный год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Файл:Alexander Blok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0"/>
            <a:ext cx="4831512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-98466" y="0"/>
            <a:ext cx="92424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Александр Александрович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Блок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500438"/>
            <a:ext cx="9144000" cy="3500438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1800" b="1" dirty="0" smtClean="0"/>
              <a:t>В 1898 году окончил гимназию, поступил на юридический факультет Петербургского университета. Через три года перевелся на славяно-русское отделение историко-филологического факультета, которое окончил в 1906 году. В университете Блок знакомится с Сергеем Городецким и с Алексеем Ремизовым.</a:t>
            </a:r>
            <a:br>
              <a:rPr lang="ru-RU" sz="1800" b="1" dirty="0" smtClean="0"/>
            </a:br>
            <a:r>
              <a:rPr lang="ru-RU" sz="1800" b="1" dirty="0" smtClean="0"/>
              <a:t>В это время троюродный брат поэта, впоследствии священник Сергей Михайлович Соловьёв (младший), становится одним из самых близких друзей молодого Блока.</a:t>
            </a:r>
            <a:br>
              <a:rPr lang="ru-RU" sz="1800" b="1" dirty="0" smtClean="0"/>
            </a:br>
            <a:r>
              <a:rPr lang="ru-RU" sz="1800" b="1" dirty="0" smtClean="0"/>
              <a:t>Первые стихи Блок написал в пять лет. В 10 лет Александр Блок написал два номера журнала «Корабль». С 1894 по 1897 год он вместе с братьями писал рукописный журнал «Вестник». С детства Александр Блок каждое лето проводил в подмосковном имении деда </a:t>
            </a:r>
            <a:r>
              <a:rPr lang="ru-RU" sz="1800" b="1" dirty="0" err="1" smtClean="0"/>
              <a:t>Шахматово</a:t>
            </a:r>
            <a:r>
              <a:rPr lang="ru-RU" sz="1800" b="1" dirty="0" smtClean="0"/>
              <a:t>. В 8 км находилось имение друга Бекетова, великого русского химика Дмитрия Менделеева </a:t>
            </a:r>
            <a:r>
              <a:rPr lang="ru-RU" sz="1800" b="1" dirty="0" err="1" smtClean="0"/>
              <a:t>Боблово</a:t>
            </a:r>
            <a:r>
              <a:rPr lang="ru-RU" sz="1800" b="1" dirty="0" smtClean="0"/>
              <a:t>. В 16 лет Блок увлёкся театром. В Петербурге Александр Блок записался в театральный кружок. Однако после первого успеха ролей в театре ему больше не давали.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17410" name="Picture 2" descr="http://www.peterburg.biz/images/history/blok2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0"/>
            <a:ext cx="2857520" cy="38100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571612"/>
            <a:ext cx="9144000" cy="4714884"/>
          </a:xfrm>
        </p:spPr>
        <p:txBody>
          <a:bodyPr>
            <a:normAutofit/>
          </a:bodyPr>
          <a:lstStyle/>
          <a:p>
            <a:pPr fontAlgn="base"/>
            <a:r>
              <a:rPr lang="ru-RU" sz="1800" b="1" dirty="0" smtClean="0"/>
              <a:t>В 1903 году Блок женился на Любови Менделеевой, дочери Д. И. Менделеева, героине его первой книги стихов «Стихи о Прекрасной Даме». Известно, что Александр Блок испытывал к жене сильные чувства, но периодически поддерживал связи с различными женщинами: одно время это была актриса Наталья Николаевна </a:t>
            </a:r>
            <a:r>
              <a:rPr lang="ru-RU" sz="1800" b="1" dirty="0" err="1" smtClean="0"/>
              <a:t>Волохова</a:t>
            </a:r>
            <a:r>
              <a:rPr lang="ru-RU" sz="1800" b="1" dirty="0" smtClean="0"/>
              <a:t>, потом — оперная певица </a:t>
            </a:r>
            <a:r>
              <a:rPr lang="ru-RU" sz="1800" b="1" dirty="0" err="1" smtClean="0"/>
              <a:t>Андреева-Дельмас</a:t>
            </a:r>
            <a:r>
              <a:rPr lang="ru-RU" sz="1800" b="1" dirty="0" smtClean="0"/>
              <a:t>. Любовь Дмитриевна тоже позволяла себе увлечения. На этой почве у Блока возник конфликт с Андреем Белым, описанный в пьесе «Балаганчик». Белый, считавший Менделееву воплощением Прекрасной Дамы, был страстно влюблён в неё, но она не ответила ему взаимностью. Впрочем, после Первой Мировой войны отношения в семье Блоков наладились, и последние годы поэт был верным мужем Любови Дмитриевны.</a:t>
            </a:r>
            <a:br>
              <a:rPr lang="ru-RU" sz="1800" b="1" dirty="0" smtClean="0"/>
            </a:br>
            <a:r>
              <a:rPr lang="ru-RU" sz="1800" b="1" dirty="0" smtClean="0"/>
              <a:t>В 1909 году происходит два тяжёлых события в семье Блока: умирает ребёнок Любови Дмитриевны и умирает отец Блока. Чтобы прийти в себя, Блок со своей женой уезжают отдохнуть в Италию. За итальянские стихи Блока приняли в общество, которое называлось «Академией».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714488"/>
            <a:ext cx="9144000" cy="3857628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Блок был одним из немногих деятелей искусства Петрограда, кто не просто принял советскую власть, но согласился работать на её пользу. Власть широко начала использовать имя поэта в своих целях. На протяжении 1918—1920 гг. Блока, зачастую вопреки его воле, назначали и выбирали на различные должности в организациях, комитетах, комиссиях. Постоянно возрастающий объём работы подорвал силы поэта. Начала накапливаться усталость — Блок описывал своё состояние того периода словами «меня выпили». Этим же, возможно, и объясняется творческое молчание поэта — он писал в частном письме в январе 1919 г: «Почти год как я не принадлежу себе, я разучился писать стихи и думать о стихах…». Тяжёлые нагрузки в советских учреждениях и проживание в голодном и холодном революционном Петрограде окончательно расшатали здоровье поэта — у Блока возникли серьёзная </a:t>
            </a:r>
            <a:r>
              <a:rPr lang="ru-RU" sz="1800" b="1" dirty="0" err="1" smtClean="0"/>
              <a:t>сердечно-сосудистая</a:t>
            </a:r>
            <a:r>
              <a:rPr lang="ru-RU" sz="1800" b="1" dirty="0" smtClean="0"/>
              <a:t> болезнь, астма, появились психические расстройства, зимой 1920 года началась цинга.</a:t>
            </a:r>
            <a:endParaRPr lang="ru-RU" sz="18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928934"/>
            <a:ext cx="9144000" cy="3929066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Весной 1921 г. Александр Блок вместе с Фёдором Сологубом просили выдать им выездные визы. В выезде  было  отказано.Луначарский отмечал: «Мы в буквальном смысле слова, не отпуская поэта и не давая ему вместе с тем необходимых удовлетворительных условий, замучили его». Ряд историков полагали, что В. И. Ленин и В. Р. Менжинский сыграли особо негативную роль в судьбе поэта, запретив больному выезд на лечение в санаторий в Финляндии, о чём, по ходатайству Максима Горького и Луначарского, шла речь на заседании политбюро ЦК РКП(б) 12 июля 1921 года. Выхлопотанное Л. Б. Каменевым и Луначарским на последующем заседании политбюро разрешение на выезд от 23 июля 1921 года запоздало и уже не смогло спасти поэта</a:t>
            </a:r>
            <a:r>
              <a:rPr lang="ru-RU" sz="1800" b="1" baseline="30000" dirty="0" smtClean="0">
                <a:hlinkClick r:id="rId2"/>
              </a:rPr>
              <a:t>[5][8]</a:t>
            </a:r>
            <a:r>
              <a:rPr lang="ru-RU" sz="1800" b="1" dirty="0" smtClean="0"/>
              <a:t>.</a:t>
            </a:r>
            <a:endParaRPr lang="ru-RU" sz="1800" b="1" dirty="0"/>
          </a:p>
        </p:txBody>
      </p:sp>
      <p:pic>
        <p:nvPicPr>
          <p:cNvPr id="14338" name="Picture 2" descr="http://www.gostevushka.ru/gb/pic/23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0"/>
            <a:ext cx="2662230" cy="43464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786190"/>
            <a:ext cx="9144000" cy="3071810"/>
          </a:xfrm>
        </p:spPr>
        <p:txBody>
          <a:bodyPr>
            <a:normAutofit/>
          </a:bodyPr>
          <a:lstStyle/>
          <a:p>
            <a:pPr fontAlgn="base"/>
            <a:r>
              <a:rPr lang="ru-RU" sz="1800" b="1" dirty="0" smtClean="0"/>
              <a:t>Оказавшись в тяжёлом материальном положении, он серьёзно болел и 7 августа 1921 года умер в своей последней </a:t>
            </a:r>
            <a:r>
              <a:rPr lang="ru-RU" sz="1800" b="1" dirty="0" err="1" smtClean="0"/>
              <a:t>петроградской</a:t>
            </a:r>
            <a:r>
              <a:rPr lang="ru-RU" sz="1800" b="1" dirty="0" smtClean="0"/>
              <a:t> квартире от воспаления сердечных клапанов. За несколько дней до смерти по Петербургу прошёл слух, будто поэт сошёл с ума. Действительно, накануне смерти Блок долго бредил, одержимый единственной мыслью: все ли экземпляры «Двенадцати» уничтожены. Однако поэт умер в полном сознании, что опровергает слухи о его помешательстве. Перед смертью, после получения отрицательного ответа на запрос о выезде на лечение за границу (от 12 июля), поэт сознательно уничтожил свои записи, отказывался от приёма пищи и лекарств.</a:t>
            </a:r>
            <a:br>
              <a:rPr lang="ru-RU" sz="1800" b="1" dirty="0" smtClean="0"/>
            </a:br>
            <a:r>
              <a:rPr lang="ru-RU" sz="1800" b="1" dirty="0" smtClean="0"/>
              <a:t>Поэт был похоронен на Смоленском православном кладбище Петрограда. </a:t>
            </a:r>
            <a:br>
              <a:rPr lang="ru-RU" sz="1800" b="1" dirty="0" smtClean="0"/>
            </a:br>
            <a:endParaRPr lang="ru-RU" sz="1800" b="1" dirty="0"/>
          </a:p>
        </p:txBody>
      </p:sp>
      <p:pic>
        <p:nvPicPr>
          <p:cNvPr id="13316" name="Picture 4" descr="http://soyuz-pisatelei.ru/_fr/4/31034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0"/>
            <a:ext cx="2721431" cy="407196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656730">
            <a:off x="571472" y="2928934"/>
            <a:ext cx="7474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84</TotalTime>
  <Words>54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Презентация по литературе</vt:lpstr>
      <vt:lpstr>Слайд 2</vt:lpstr>
      <vt:lpstr>В 1898 году окончил гимназию, поступил на юридический факультет Петербургского университета. Через три года перевелся на славяно-русское отделение историко-филологического факультета, которое окончил в 1906 году. В университете Блок знакомится с Сергеем Городецким и с Алексеем Ремизовым. В это время троюродный брат поэта, впоследствии священник Сергей Михайлович Соловьёв (младший), становится одним из самых близких друзей молодого Блока. Первые стихи Блок написал в пять лет. В 10 лет Александр Блок написал два номера журнала «Корабль». С 1894 по 1897 год он вместе с братьями писал рукописный журнал «Вестник». С детства Александр Блок каждое лето проводил в подмосковном имении деда Шахматово. В 8 км находилось имение друга Бекетова, великого русского химика Дмитрия Менделеева Боблово. В 16 лет Блок увлёкся театром. В Петербурге Александр Блок записался в театральный кружок. Однако после первого успеха ролей в театре ему больше не давали. </vt:lpstr>
      <vt:lpstr>В 1903 году Блок женился на Любови Менделеевой, дочери Д. И. Менделеева, героине его первой книги стихов «Стихи о Прекрасной Даме». Известно, что Александр Блок испытывал к жене сильные чувства, но периодически поддерживал связи с различными женщинами: одно время это была актриса Наталья Николаевна Волохова, потом — оперная певица Андреева-Дельмас. Любовь Дмитриевна тоже позволяла себе увлечения. На этой почве у Блока возник конфликт с Андреем Белым, описанный в пьесе «Балаганчик». Белый, считавший Менделееву воплощением Прекрасной Дамы, был страстно влюблён в неё, но она не ответила ему взаимностью. Впрочем, после Первой Мировой войны отношения в семье Блоков наладились, и последние годы поэт был верным мужем Любови Дмитриевны. В 1909 году происходит два тяжёлых события в семье Блока: умирает ребёнок Любови Дмитриевны и умирает отец Блока. Чтобы прийти в себя, Блок со своей женой уезжают отдохнуть в Италию. За итальянские стихи Блока приняли в общество, которое называлось «Академией». </vt:lpstr>
      <vt:lpstr>Блок был одним из немногих деятелей искусства Петрограда, кто не просто принял советскую власть, но согласился работать на её пользу. Власть широко начала использовать имя поэта в своих целях. На протяжении 1918—1920 гг. Блока, зачастую вопреки его воле, назначали и выбирали на различные должности в организациях, комитетах, комиссиях. Постоянно возрастающий объём работы подорвал силы поэта. Начала накапливаться усталость — Блок описывал своё состояние того периода словами «меня выпили». Этим же, возможно, и объясняется творческое молчание поэта — он писал в частном письме в январе 1919 г: «Почти год как я не принадлежу себе, я разучился писать стихи и думать о стихах…». Тяжёлые нагрузки в советских учреждениях и проживание в голодном и холодном революционном Петрограде окончательно расшатали здоровье поэта — у Блока возникли серьёзная сердечно-сосудистая болезнь, астма, появились психические расстройства, зимой 1920 года началась цинга.</vt:lpstr>
      <vt:lpstr>Весной 1921 г. Александр Блок вместе с Фёдором Сологубом просили выдать им выездные визы. В выезде  было  отказано.Луначарский отмечал: «Мы в буквальном смысле слова, не отпуская поэта и не давая ему вместе с тем необходимых удовлетворительных условий, замучили его». Ряд историков полагали, что В. И. Ленин и В. Р. Менжинский сыграли особо негативную роль в судьбе поэта, запретив больному выезд на лечение в санаторий в Финляндии, о чём, по ходатайству Максима Горького и Луначарского, шла речь на заседании политбюро ЦК РКП(б) 12 июля 1921 года. Выхлопотанное Л. Б. Каменевым и Луначарским на последующем заседании политбюро разрешение на выезд от 23 июля 1921 года запоздало и уже не смогло спасти поэта[5][8].</vt:lpstr>
      <vt:lpstr>Оказавшись в тяжёлом материальном положении, он серьёзно болел и 7 августа 1921 года умер в своей последней петроградской квартире от воспаления сердечных клапанов. За несколько дней до смерти по Петербургу прошёл слух, будто поэт сошёл с ума. Действительно, накануне смерти Блок долго бредил, одержимый единственной мыслью: все ли экземпляры «Двенадцати» уничтожены. Однако поэт умер в полном сознании, что опровергает слухи о его помешательстве. Перед смертью, после получения отрицательного ответа на запрос о выезде на лечение за границу (от 12 июля), поэт сознательно уничтожил свои записи, отказывался от приёма пищи и лекарств. Поэт был похоронен на Смоленском православном кладбище Петрограда. 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ОБЖ</cp:lastModifiedBy>
  <cp:revision>9</cp:revision>
  <dcterms:created xsi:type="dcterms:W3CDTF">2013-03-21T14:04:22Z</dcterms:created>
  <dcterms:modified xsi:type="dcterms:W3CDTF">2014-03-22T06:16:04Z</dcterms:modified>
</cp:coreProperties>
</file>