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58A9-2EDE-4ECC-8458-B3D210DCFE55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921C-764C-4C0C-9D9B-1CD0A5952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58A9-2EDE-4ECC-8458-B3D210DCFE55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921C-764C-4C0C-9D9B-1CD0A5952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58A9-2EDE-4ECC-8458-B3D210DCFE55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921C-764C-4C0C-9D9B-1CD0A5952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58A9-2EDE-4ECC-8458-B3D210DCFE55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921C-764C-4C0C-9D9B-1CD0A5952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58A9-2EDE-4ECC-8458-B3D210DCFE55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921C-764C-4C0C-9D9B-1CD0A5952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58A9-2EDE-4ECC-8458-B3D210DCFE55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921C-764C-4C0C-9D9B-1CD0A5952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58A9-2EDE-4ECC-8458-B3D210DCFE55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921C-764C-4C0C-9D9B-1CD0A5952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58A9-2EDE-4ECC-8458-B3D210DCFE55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A921C-764C-4C0C-9D9B-1CD0A59526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58A9-2EDE-4ECC-8458-B3D210DCFE55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921C-764C-4C0C-9D9B-1CD0A5952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58A9-2EDE-4ECC-8458-B3D210DCFE55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A921C-764C-4C0C-9D9B-1CD0A5952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F8758A9-2EDE-4ECC-8458-B3D210DCFE55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921C-764C-4C0C-9D9B-1CD0A5952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F8758A9-2EDE-4ECC-8458-B3D210DCFE55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A921C-764C-4C0C-9D9B-1CD0A5952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412776"/>
            <a:ext cx="7344816" cy="23012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Урал-кладовая минеральных ресурсов.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Кунгурская</a:t>
            </a:r>
            <a:r>
              <a:rPr lang="ru-RU" dirty="0" smtClean="0"/>
              <a:t> ледяная пещера- памятник природы»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32656"/>
            <a:ext cx="7632848" cy="74448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Презентация по географии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076056" y="5085184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Выполнил:</a:t>
            </a:r>
          </a:p>
          <a:p>
            <a:r>
              <a:rPr lang="ru-RU" dirty="0" smtClean="0"/>
              <a:t>Вакулин Олег, ученик 8 класса</a:t>
            </a:r>
          </a:p>
          <a:p>
            <a:r>
              <a:rPr lang="ru-RU" dirty="0" smtClean="0"/>
              <a:t> МКОУ Лукошинской СОШ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630932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2012-2013 учебный год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molomo.ru/img/cav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ile:KungurskayaCave M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xn--100-pddf6el5a.xn--p1ai/img/005/image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ile:Cave kungu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408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letopisi.ru/images/0/09/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40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0376678">
            <a:off x="428596" y="3000372"/>
            <a:ext cx="8375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le:Cave Kungurskaya 0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54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428604"/>
            <a:ext cx="77678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Кунгурская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ледяная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пещера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29264"/>
            <a:ext cx="9144000" cy="1428736"/>
          </a:xfrm>
        </p:spPr>
        <p:txBody>
          <a:bodyPr>
            <a:normAutofit/>
          </a:bodyPr>
          <a:lstStyle/>
          <a:p>
            <a:r>
              <a:rPr lang="ru-RU" sz="1800" b="1" dirty="0" err="1" smtClean="0"/>
              <a:t>Кунгу́рская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ледяна́я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пеще́ра</a:t>
            </a:r>
            <a:r>
              <a:rPr lang="ru-RU" sz="1800" dirty="0" smtClean="0"/>
              <a:t> — одна из самых популярных достопримечательностей Урала, является памятником природы всероссийского значения. Пещера находится в Пермском крае, на правом берегу реки Сылвы на окраине города Кунгур в селе Филипповка, в 100 км от Перми.</a:t>
            </a:r>
            <a:endParaRPr lang="ru-RU" sz="1800" dirty="0"/>
          </a:p>
        </p:txBody>
      </p:sp>
      <p:pic>
        <p:nvPicPr>
          <p:cNvPr id="26626" name="Picture 2" descr="http://xn--100-pddf6el5a.xn--p1ai/img/005/image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7113754" cy="56435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72074"/>
            <a:ext cx="9144000" cy="192880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Уникальный геологический памятник — одна из крупнейших карстовых пещер в Европейской части России, седьмая в мире гипсовая пещера по протяжённости. Протяжённость пещеры составляет около 5700 м, из них 1,5 км оборудовано для посещений туристами. Средняя температура воздуха в центре пещеры +5 °C, относительная влажность в центре пещеры — 100 %. </a:t>
            </a:r>
            <a:r>
              <a:rPr lang="ru-RU" sz="1800" dirty="0" err="1" smtClean="0"/>
              <a:t>Кунгурская</a:t>
            </a:r>
            <a:r>
              <a:rPr lang="ru-RU" sz="1800" dirty="0" smtClean="0"/>
              <a:t> пещера содержит около 50 гротов, 70 озёр</a:t>
            </a:r>
            <a:endParaRPr lang="ru-RU" sz="1800" dirty="0"/>
          </a:p>
        </p:txBody>
      </p:sp>
      <p:pic>
        <p:nvPicPr>
          <p:cNvPr id="27650" name="Picture 2" descr="http://img1.liveinternet.ru/images/attach/c/2/72/954/72954878_0254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7643834" cy="51949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72074"/>
            <a:ext cx="9144000" cy="207167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Уже в середине XIX века жители села Банного (ныне Филипповка) водили по пещере первых любопытствующих.</a:t>
            </a:r>
            <a:br>
              <a:rPr lang="ru-RU" sz="1800" dirty="0" smtClean="0"/>
            </a:br>
            <a:r>
              <a:rPr lang="ru-RU" sz="1800" dirty="0" smtClean="0"/>
              <a:t>Экскурсии по пещере проводятся с 1914 года, когда А. Т. Хлебников арендовал Ледяную пещеру у местной общины крестьян. Из-за большого количества туристов, в 1969 году было открыто </a:t>
            </a:r>
            <a:r>
              <a:rPr lang="ru-RU" sz="1800" dirty="0" err="1" smtClean="0"/>
              <a:t>Кунгурское</a:t>
            </a:r>
            <a:r>
              <a:rPr lang="ru-RU" sz="1800" dirty="0" smtClean="0"/>
              <a:t> бюро путешествий и экскурсий. Возле пещеры построен туристический комплекс «Сталагмит» — гостиница, ресторан, автостоянка.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28674" name="Picture 2" descr="http://stat20.privet.ru/lr/0c016023eeac6b56242238c7aae28a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0"/>
            <a:ext cx="6643702" cy="513098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57760"/>
            <a:ext cx="9144000" cy="221455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Пещера имеет 48 гротов. Для туристов проходить можно по Большому кругу или по Малому кругу. В большинстве гротов температура около нуля, экосистема достаточно стерильная . Есть некоторые гроты, температура которых даже летом остаётся минусовой, например грот Вышка или грот Бриллиантовый. В гроте Метеорном подсветка создаёт впечатление пролетающего метеора. Самый крупный — грот Географов — 50 тыс. м³, на туристическом маршруте — грот Великан — 45 тыс. м³.</a:t>
            </a:r>
            <a:endParaRPr lang="ru-RU" sz="1800" dirty="0"/>
          </a:p>
        </p:txBody>
      </p:sp>
      <p:pic>
        <p:nvPicPr>
          <p:cNvPr id="29700" name="Picture 4" descr="http://img1.liveinternet.ru/images/attach/c/2/72/954/72954747___________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0"/>
            <a:ext cx="5453058" cy="51718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00702"/>
            <a:ext cx="9144000" cy="164305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Особую красоту придают пещере озёра, воды которых соединяются с водами реки Сылвы. Всего пещера насчитывает 70 озёр, крупнейшее озеро (Большое подземное озеро) имеет объём 1300 м³, площадь 1460 м², глубину — до 5 м. В озёрах встречаются </a:t>
            </a:r>
            <a:r>
              <a:rPr lang="ru-RU" sz="1800" dirty="0" err="1" smtClean="0"/>
              <a:t>рачки-крангониксы</a:t>
            </a:r>
            <a:r>
              <a:rPr lang="ru-RU" sz="1800" dirty="0" smtClean="0"/>
              <a:t> Хлебникова и мелкие лягушки.</a:t>
            </a:r>
            <a:endParaRPr lang="ru-RU" sz="1800" dirty="0"/>
          </a:p>
        </p:txBody>
      </p:sp>
      <p:pic>
        <p:nvPicPr>
          <p:cNvPr id="30722" name="Picture 2" descr="File:Ice cave l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668844" cy="57864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ile:Cave kungur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4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uralweb.ru/p/188594/Image/kung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46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223</TotalTime>
  <Words>105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Техническая</vt:lpstr>
      <vt:lpstr>Урал-кладовая минеральных ресурсов. «Кунгурская ледяная пещера- памятник природы»</vt:lpstr>
      <vt:lpstr>Слайд 2</vt:lpstr>
      <vt:lpstr>Кунгу́рская ледяна́я пеще́ра — одна из самых популярных достопримечательностей Урала, является памятником природы всероссийского значения. Пещера находится в Пермском крае, на правом берегу реки Сылвы на окраине города Кунгур в селе Филипповка, в 100 км от Перми.</vt:lpstr>
      <vt:lpstr>Уникальный геологический памятник — одна из крупнейших карстовых пещер в Европейской части России, седьмая в мире гипсовая пещера по протяжённости. Протяжённость пещеры составляет около 5700 м, из них 1,5 км оборудовано для посещений туристами. Средняя температура воздуха в центре пещеры +5 °C, относительная влажность в центре пещеры — 100 %. Кунгурская пещера содержит около 50 гротов, 70 озёр</vt:lpstr>
      <vt:lpstr>Уже в середине XIX века жители села Банного (ныне Филипповка) водили по пещере первых любопытствующих. Экскурсии по пещере проводятся с 1914 года, когда А. Т. Хлебников арендовал Ледяную пещеру у местной общины крестьян. Из-за большого количества туристов, в 1969 году было открыто Кунгурское бюро путешествий и экскурсий. Возле пещеры построен туристический комплекс «Сталагмит» — гостиница, ресторан, автостоянка. </vt:lpstr>
      <vt:lpstr>Пещера имеет 48 гротов. Для туристов проходить можно по Большому кругу или по Малому кругу. В большинстве гротов температура около нуля, экосистема достаточно стерильная . Есть некоторые гроты, температура которых даже летом остаётся минусовой, например грот Вышка или грот Бриллиантовый. В гроте Метеорном подсветка создаёт впечатление пролетающего метеора. Самый крупный — грот Географов — 50 тыс. м³, на туристическом маршруте — грот Великан — 45 тыс. м³.</vt:lpstr>
      <vt:lpstr>Особую красоту придают пещере озёра, воды которых соединяются с водами реки Сылвы. Всего пещера насчитывает 70 озёр, крупнейшее озеро (Большое подземное озеро) имеет объём 1300 м³, площадь 1460 м², глубину — до 5 м. В озёрах встречаются рачки-крангониксы Хлебникова и мелкие лягушки.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ОБЖ</cp:lastModifiedBy>
  <cp:revision>23</cp:revision>
  <dcterms:created xsi:type="dcterms:W3CDTF">2013-02-12T13:58:36Z</dcterms:created>
  <dcterms:modified xsi:type="dcterms:W3CDTF">2014-03-22T06:31:07Z</dcterms:modified>
</cp:coreProperties>
</file>