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sldIdLst>
    <p:sldId id="256" r:id="rId2"/>
    <p:sldId id="257" r:id="rId3"/>
    <p:sldId id="258"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p>
            </p:txBody>
          </p:sp>
        </p:grpSp>
      </p:grpSp>
      <p:sp>
        <p:nvSpPr>
          <p:cNvPr id="84010" name="Rectangle 42"/>
          <p:cNvSpPr>
            <a:spLocks noGrp="1" noChangeArrowheads="1"/>
          </p:cNvSpPr>
          <p:nvPr>
            <p:ph type="ctrTitle" sz="quarter"/>
          </p:nvPr>
        </p:nvSpPr>
        <p:spPr>
          <a:xfrm>
            <a:off x="457200" y="1600200"/>
            <a:ext cx="8229600" cy="1828800"/>
          </a:xfrm>
        </p:spPr>
        <p:txBody>
          <a:bodyPr/>
          <a:lstStyle>
            <a:lvl1pPr>
              <a:defRPr sz="4800"/>
            </a:lvl1pPr>
          </a:lstStyle>
          <a:p>
            <a:r>
              <a:rPr lang="ru-RU"/>
              <a:t>Образец заголовка</a:t>
            </a:r>
          </a:p>
        </p:txBody>
      </p:sp>
      <p:sp>
        <p:nvSpPr>
          <p:cNvPr id="8401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ru-RU"/>
              <a:t>Образец подзаголовка</a:t>
            </a:r>
          </a:p>
        </p:txBody>
      </p:sp>
      <p:sp>
        <p:nvSpPr>
          <p:cNvPr id="44" name="Rectangle 44"/>
          <p:cNvSpPr>
            <a:spLocks noGrp="1" noChangeArrowheads="1"/>
          </p:cNvSpPr>
          <p:nvPr>
            <p:ph type="dt" sz="quarter" idx="10"/>
          </p:nvPr>
        </p:nvSpPr>
        <p:spPr/>
        <p:txBody>
          <a:bodyPr/>
          <a:lstStyle>
            <a:lvl1pPr>
              <a:defRPr/>
            </a:lvl1pPr>
          </a:lstStyle>
          <a:p>
            <a:pPr>
              <a:defRPr/>
            </a:pPr>
            <a:endParaRPr lang="ru-RU"/>
          </a:p>
        </p:txBody>
      </p:sp>
      <p:sp>
        <p:nvSpPr>
          <p:cNvPr id="45" name="Rectangle 45"/>
          <p:cNvSpPr>
            <a:spLocks noGrp="1" noChangeArrowheads="1"/>
          </p:cNvSpPr>
          <p:nvPr>
            <p:ph type="ftr" sz="quarter" idx="11"/>
          </p:nvPr>
        </p:nvSpPr>
        <p:spPr/>
        <p:txBody>
          <a:bodyPr/>
          <a:lstStyle>
            <a:lvl1pPr>
              <a:defRPr/>
            </a:lvl1pPr>
          </a:lstStyle>
          <a:p>
            <a:pPr>
              <a:defRPr/>
            </a:pPr>
            <a:endParaRPr lang="ru-RU"/>
          </a:p>
        </p:txBody>
      </p:sp>
      <p:sp>
        <p:nvSpPr>
          <p:cNvPr id="46" name="Rectangle 46"/>
          <p:cNvSpPr>
            <a:spLocks noGrp="1" noChangeArrowheads="1"/>
          </p:cNvSpPr>
          <p:nvPr>
            <p:ph type="sldNum" sz="quarter" idx="12"/>
          </p:nvPr>
        </p:nvSpPr>
        <p:spPr/>
        <p:txBody>
          <a:bodyPr/>
          <a:lstStyle>
            <a:lvl1pPr>
              <a:defRPr/>
            </a:lvl1pPr>
          </a:lstStyle>
          <a:p>
            <a:pPr>
              <a:defRPr/>
            </a:pPr>
            <a:fld id="{EC6FE4B9-3A60-460D-8791-7231317322F4}" type="slidenum">
              <a:rPr lang="ru-RU"/>
              <a:pPr>
                <a:defRPr/>
              </a:pPr>
              <a:t>‹#›</a:t>
            </a:fld>
            <a:endParaRPr lang="ru-RU"/>
          </a:p>
        </p:txBody>
      </p:sp>
    </p:spTree>
    <p:extLst>
      <p:ext uri="{BB962C8B-B14F-4D97-AF65-F5344CB8AC3E}">
        <p14:creationId xmlns:p14="http://schemas.microsoft.com/office/powerpoint/2010/main" val="2431825248"/>
      </p:ext>
    </p:extLst>
  </p:cSld>
  <p:clrMapOvr>
    <a:masterClrMapping/>
  </p:clrMapOvr>
  <p:transition spd="med">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E0E4CCD1-33A1-4626-BE27-DDF0E82D24CB}" type="slidenum">
              <a:rPr lang="ru-RU"/>
              <a:pPr>
                <a:defRPr/>
              </a:pPr>
              <a:t>‹#›</a:t>
            </a:fld>
            <a:endParaRPr lang="ru-RU"/>
          </a:p>
        </p:txBody>
      </p:sp>
    </p:spTree>
    <p:extLst>
      <p:ext uri="{BB962C8B-B14F-4D97-AF65-F5344CB8AC3E}">
        <p14:creationId xmlns:p14="http://schemas.microsoft.com/office/powerpoint/2010/main" val="2857819248"/>
      </p:ext>
    </p:extLst>
  </p:cSld>
  <p:clrMapOvr>
    <a:masterClrMapping/>
  </p:clrMapOvr>
  <p:transition spd="med">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0A372115-31C0-47F3-8F71-96806EE2F41C}" type="slidenum">
              <a:rPr lang="ru-RU"/>
              <a:pPr>
                <a:defRPr/>
              </a:pPr>
              <a:t>‹#›</a:t>
            </a:fld>
            <a:endParaRPr lang="ru-RU"/>
          </a:p>
        </p:txBody>
      </p:sp>
    </p:spTree>
    <p:extLst>
      <p:ext uri="{BB962C8B-B14F-4D97-AF65-F5344CB8AC3E}">
        <p14:creationId xmlns:p14="http://schemas.microsoft.com/office/powerpoint/2010/main" val="4103741784"/>
      </p:ext>
    </p:extLst>
  </p:cSld>
  <p:clrMapOvr>
    <a:masterClrMapping/>
  </p:clrMapOvr>
  <p:transition spd="med">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3B282A45-8833-4F65-9614-9C653FBA29E5}" type="slidenum">
              <a:rPr lang="ru-RU"/>
              <a:pPr>
                <a:defRPr/>
              </a:pPr>
              <a:t>‹#›</a:t>
            </a:fld>
            <a:endParaRPr lang="ru-RU"/>
          </a:p>
        </p:txBody>
      </p:sp>
    </p:spTree>
    <p:extLst>
      <p:ext uri="{BB962C8B-B14F-4D97-AF65-F5344CB8AC3E}">
        <p14:creationId xmlns:p14="http://schemas.microsoft.com/office/powerpoint/2010/main" val="3531946387"/>
      </p:ext>
    </p:extLst>
  </p:cSld>
  <p:clrMapOvr>
    <a:masterClrMapping/>
  </p:clrMapOvr>
  <p:transition spd="med">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4B23C4C2-F760-4966-87F5-03F33E8FA001}" type="slidenum">
              <a:rPr lang="ru-RU"/>
              <a:pPr>
                <a:defRPr/>
              </a:pPr>
              <a:t>‹#›</a:t>
            </a:fld>
            <a:endParaRPr lang="ru-RU"/>
          </a:p>
        </p:txBody>
      </p:sp>
    </p:spTree>
    <p:extLst>
      <p:ext uri="{BB962C8B-B14F-4D97-AF65-F5344CB8AC3E}">
        <p14:creationId xmlns:p14="http://schemas.microsoft.com/office/powerpoint/2010/main" val="3915996284"/>
      </p:ext>
    </p:extLst>
  </p:cSld>
  <p:clrMapOvr>
    <a:masterClrMapping/>
  </p:clrMapOvr>
  <p:transition spd="med">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E283D0B0-8026-4A11-AB03-0C2F34E575DD}" type="slidenum">
              <a:rPr lang="ru-RU"/>
              <a:pPr>
                <a:defRPr/>
              </a:pPr>
              <a:t>‹#›</a:t>
            </a:fld>
            <a:endParaRPr lang="ru-RU"/>
          </a:p>
        </p:txBody>
      </p:sp>
    </p:spTree>
    <p:extLst>
      <p:ext uri="{BB962C8B-B14F-4D97-AF65-F5344CB8AC3E}">
        <p14:creationId xmlns:p14="http://schemas.microsoft.com/office/powerpoint/2010/main" val="422084417"/>
      </p:ext>
    </p:extLst>
  </p:cSld>
  <p:clrMapOvr>
    <a:masterClrMapping/>
  </p:clrMapOvr>
  <p:transition spd="med">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4"/>
          <p:cNvSpPr>
            <a:spLocks noGrp="1" noChangeArrowheads="1"/>
          </p:cNvSpPr>
          <p:nvPr>
            <p:ph type="dt" sz="half" idx="10"/>
          </p:nvPr>
        </p:nvSpPr>
        <p:spPr>
          <a:ln/>
        </p:spPr>
        <p:txBody>
          <a:bodyPr/>
          <a:lstStyle>
            <a:lvl1pPr>
              <a:defRPr/>
            </a:lvl1pPr>
          </a:lstStyle>
          <a:p>
            <a:pPr>
              <a:defRPr/>
            </a:pPr>
            <a:endParaRPr lang="ru-RU"/>
          </a:p>
        </p:txBody>
      </p:sp>
      <p:sp>
        <p:nvSpPr>
          <p:cNvPr id="8" name="Rectangle 45"/>
          <p:cNvSpPr>
            <a:spLocks noGrp="1" noChangeArrowheads="1"/>
          </p:cNvSpPr>
          <p:nvPr>
            <p:ph type="ftr" sz="quarter" idx="11"/>
          </p:nvPr>
        </p:nvSpPr>
        <p:spPr>
          <a:ln/>
        </p:spPr>
        <p:txBody>
          <a:bodyPr/>
          <a:lstStyle>
            <a:lvl1pPr>
              <a:defRPr/>
            </a:lvl1pPr>
          </a:lstStyle>
          <a:p>
            <a:pPr>
              <a:defRPr/>
            </a:pPr>
            <a:endParaRPr lang="ru-RU"/>
          </a:p>
        </p:txBody>
      </p:sp>
      <p:sp>
        <p:nvSpPr>
          <p:cNvPr id="9" name="Rectangle 46"/>
          <p:cNvSpPr>
            <a:spLocks noGrp="1" noChangeArrowheads="1"/>
          </p:cNvSpPr>
          <p:nvPr>
            <p:ph type="sldNum" sz="quarter" idx="12"/>
          </p:nvPr>
        </p:nvSpPr>
        <p:spPr>
          <a:ln/>
        </p:spPr>
        <p:txBody>
          <a:bodyPr/>
          <a:lstStyle>
            <a:lvl1pPr>
              <a:defRPr/>
            </a:lvl1pPr>
          </a:lstStyle>
          <a:p>
            <a:pPr>
              <a:defRPr/>
            </a:pPr>
            <a:fld id="{A494A2AE-0348-4EA3-B88A-B4CC2E0279E8}" type="slidenum">
              <a:rPr lang="ru-RU"/>
              <a:pPr>
                <a:defRPr/>
              </a:pPr>
              <a:t>‹#›</a:t>
            </a:fld>
            <a:endParaRPr lang="ru-RU"/>
          </a:p>
        </p:txBody>
      </p:sp>
    </p:spTree>
    <p:extLst>
      <p:ext uri="{BB962C8B-B14F-4D97-AF65-F5344CB8AC3E}">
        <p14:creationId xmlns:p14="http://schemas.microsoft.com/office/powerpoint/2010/main" val="2845198580"/>
      </p:ext>
    </p:extLst>
  </p:cSld>
  <p:clrMapOvr>
    <a:masterClrMapping/>
  </p:clrMapOvr>
  <p:transition spd="med">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4"/>
          <p:cNvSpPr>
            <a:spLocks noGrp="1" noChangeArrowheads="1"/>
          </p:cNvSpPr>
          <p:nvPr>
            <p:ph type="dt" sz="half" idx="10"/>
          </p:nvPr>
        </p:nvSpPr>
        <p:spPr>
          <a:ln/>
        </p:spPr>
        <p:txBody>
          <a:bodyPr/>
          <a:lstStyle>
            <a:lvl1pPr>
              <a:defRPr/>
            </a:lvl1pPr>
          </a:lstStyle>
          <a:p>
            <a:pPr>
              <a:defRPr/>
            </a:pPr>
            <a:endParaRPr lang="ru-RU"/>
          </a:p>
        </p:txBody>
      </p:sp>
      <p:sp>
        <p:nvSpPr>
          <p:cNvPr id="4" name="Rectangle 45"/>
          <p:cNvSpPr>
            <a:spLocks noGrp="1" noChangeArrowheads="1"/>
          </p:cNvSpPr>
          <p:nvPr>
            <p:ph type="ftr" sz="quarter" idx="11"/>
          </p:nvPr>
        </p:nvSpPr>
        <p:spPr>
          <a:ln/>
        </p:spPr>
        <p:txBody>
          <a:bodyPr/>
          <a:lstStyle>
            <a:lvl1pPr>
              <a:defRPr/>
            </a:lvl1pPr>
          </a:lstStyle>
          <a:p>
            <a:pPr>
              <a:defRPr/>
            </a:pPr>
            <a:endParaRPr lang="ru-RU"/>
          </a:p>
        </p:txBody>
      </p:sp>
      <p:sp>
        <p:nvSpPr>
          <p:cNvPr id="5" name="Rectangle 46"/>
          <p:cNvSpPr>
            <a:spLocks noGrp="1" noChangeArrowheads="1"/>
          </p:cNvSpPr>
          <p:nvPr>
            <p:ph type="sldNum" sz="quarter" idx="12"/>
          </p:nvPr>
        </p:nvSpPr>
        <p:spPr>
          <a:ln/>
        </p:spPr>
        <p:txBody>
          <a:bodyPr/>
          <a:lstStyle>
            <a:lvl1pPr>
              <a:defRPr/>
            </a:lvl1pPr>
          </a:lstStyle>
          <a:p>
            <a:pPr>
              <a:defRPr/>
            </a:pPr>
            <a:fld id="{5F5E5291-50CB-4C39-9524-47229E77B2A7}" type="slidenum">
              <a:rPr lang="ru-RU"/>
              <a:pPr>
                <a:defRPr/>
              </a:pPr>
              <a:t>‹#›</a:t>
            </a:fld>
            <a:endParaRPr lang="ru-RU"/>
          </a:p>
        </p:txBody>
      </p:sp>
    </p:spTree>
    <p:extLst>
      <p:ext uri="{BB962C8B-B14F-4D97-AF65-F5344CB8AC3E}">
        <p14:creationId xmlns:p14="http://schemas.microsoft.com/office/powerpoint/2010/main" val="570626253"/>
      </p:ext>
    </p:extLst>
  </p:cSld>
  <p:clrMapOvr>
    <a:masterClrMapping/>
  </p:clrMapOvr>
  <p:transition spd="med">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ru-RU"/>
          </a:p>
        </p:txBody>
      </p:sp>
      <p:sp>
        <p:nvSpPr>
          <p:cNvPr id="3" name="Rectangle 45"/>
          <p:cNvSpPr>
            <a:spLocks noGrp="1" noChangeArrowheads="1"/>
          </p:cNvSpPr>
          <p:nvPr>
            <p:ph type="ftr" sz="quarter" idx="11"/>
          </p:nvPr>
        </p:nvSpPr>
        <p:spPr>
          <a:ln/>
        </p:spPr>
        <p:txBody>
          <a:bodyPr/>
          <a:lstStyle>
            <a:lvl1pPr>
              <a:defRPr/>
            </a:lvl1pPr>
          </a:lstStyle>
          <a:p>
            <a:pPr>
              <a:defRPr/>
            </a:pPr>
            <a:endParaRPr lang="ru-RU"/>
          </a:p>
        </p:txBody>
      </p:sp>
      <p:sp>
        <p:nvSpPr>
          <p:cNvPr id="4" name="Rectangle 46"/>
          <p:cNvSpPr>
            <a:spLocks noGrp="1" noChangeArrowheads="1"/>
          </p:cNvSpPr>
          <p:nvPr>
            <p:ph type="sldNum" sz="quarter" idx="12"/>
          </p:nvPr>
        </p:nvSpPr>
        <p:spPr>
          <a:ln/>
        </p:spPr>
        <p:txBody>
          <a:bodyPr/>
          <a:lstStyle>
            <a:lvl1pPr>
              <a:defRPr/>
            </a:lvl1pPr>
          </a:lstStyle>
          <a:p>
            <a:pPr>
              <a:defRPr/>
            </a:pPr>
            <a:fld id="{D4D386A2-2BC4-4DEB-B343-6DA6EC7739A2}" type="slidenum">
              <a:rPr lang="ru-RU"/>
              <a:pPr>
                <a:defRPr/>
              </a:pPr>
              <a:t>‹#›</a:t>
            </a:fld>
            <a:endParaRPr lang="ru-RU"/>
          </a:p>
        </p:txBody>
      </p:sp>
    </p:spTree>
    <p:extLst>
      <p:ext uri="{BB962C8B-B14F-4D97-AF65-F5344CB8AC3E}">
        <p14:creationId xmlns:p14="http://schemas.microsoft.com/office/powerpoint/2010/main" val="3937358584"/>
      </p:ext>
    </p:extLst>
  </p:cSld>
  <p:clrMapOvr>
    <a:masterClrMapping/>
  </p:clrMapOvr>
  <p:transition spd="med">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064F849A-5BF9-4DA5-817D-C3903E2D5A32}" type="slidenum">
              <a:rPr lang="ru-RU"/>
              <a:pPr>
                <a:defRPr/>
              </a:pPr>
              <a:t>‹#›</a:t>
            </a:fld>
            <a:endParaRPr lang="ru-RU"/>
          </a:p>
        </p:txBody>
      </p:sp>
    </p:spTree>
    <p:extLst>
      <p:ext uri="{BB962C8B-B14F-4D97-AF65-F5344CB8AC3E}">
        <p14:creationId xmlns:p14="http://schemas.microsoft.com/office/powerpoint/2010/main" val="3134835295"/>
      </p:ext>
    </p:extLst>
  </p:cSld>
  <p:clrMapOvr>
    <a:masterClrMapping/>
  </p:clrMapOvr>
  <p:transition spd="med">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907E544B-5648-478C-9C1A-5BAC6A2F434D}" type="slidenum">
              <a:rPr lang="ru-RU"/>
              <a:pPr>
                <a:defRPr/>
              </a:pPr>
              <a:t>‹#›</a:t>
            </a:fld>
            <a:endParaRPr lang="ru-RU"/>
          </a:p>
        </p:txBody>
      </p:sp>
    </p:spTree>
    <p:extLst>
      <p:ext uri="{BB962C8B-B14F-4D97-AF65-F5344CB8AC3E}">
        <p14:creationId xmlns:p14="http://schemas.microsoft.com/office/powerpoint/2010/main" val="2235028450"/>
      </p:ext>
    </p:extLst>
  </p:cSld>
  <p:clrMapOvr>
    <a:masterClrMapping/>
  </p:clrMapOvr>
  <p:transition spd="med">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8294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p>
          </p:txBody>
        </p:sp>
        <p:sp>
          <p:nvSpPr>
            <p:cNvPr id="8294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8294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p>
          </p:txBody>
        </p:sp>
        <p:sp>
          <p:nvSpPr>
            <p:cNvPr id="8295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8295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p>
          </p:txBody>
        </p:sp>
        <p:sp>
          <p:nvSpPr>
            <p:cNvPr id="8295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p>
          </p:txBody>
        </p:sp>
        <p:sp>
          <p:nvSpPr>
            <p:cNvPr id="8295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p>
          </p:txBody>
        </p:sp>
        <p:sp>
          <p:nvSpPr>
            <p:cNvPr id="8295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8295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p>
          </p:txBody>
        </p:sp>
        <p:sp>
          <p:nvSpPr>
            <p:cNvPr id="8295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p>
          </p:txBody>
        </p:sp>
        <p:sp>
          <p:nvSpPr>
            <p:cNvPr id="8295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p>
          </p:txBody>
        </p:sp>
        <p:sp>
          <p:nvSpPr>
            <p:cNvPr id="8295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p>
          </p:txBody>
        </p:sp>
        <p:sp>
          <p:nvSpPr>
            <p:cNvPr id="8295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8296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p>
          </p:txBody>
        </p:sp>
        <p:sp>
          <p:nvSpPr>
            <p:cNvPr id="8296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p>
          </p:txBody>
        </p:sp>
        <p:sp>
          <p:nvSpPr>
            <p:cNvPr id="8296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p>
          </p:txBody>
        </p:sp>
        <p:sp>
          <p:nvSpPr>
            <p:cNvPr id="8296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p>
          </p:txBody>
        </p:sp>
        <p:sp>
          <p:nvSpPr>
            <p:cNvPr id="8296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p>
          </p:txBody>
        </p:sp>
        <p:sp>
          <p:nvSpPr>
            <p:cNvPr id="8296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p>
          </p:txBody>
        </p:sp>
        <p:sp>
          <p:nvSpPr>
            <p:cNvPr id="8296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p>
          </p:txBody>
        </p:sp>
        <p:sp>
          <p:nvSpPr>
            <p:cNvPr id="8296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p>
          </p:txBody>
        </p:sp>
        <p:sp>
          <p:nvSpPr>
            <p:cNvPr id="8296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p>
          </p:txBody>
        </p:sp>
        <p:sp>
          <p:nvSpPr>
            <p:cNvPr id="8296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p>
          </p:txBody>
        </p:sp>
        <p:sp>
          <p:nvSpPr>
            <p:cNvPr id="8297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p>
          </p:txBody>
        </p:sp>
        <p:sp>
          <p:nvSpPr>
            <p:cNvPr id="8297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p>
          </p:txBody>
        </p:sp>
        <p:sp>
          <p:nvSpPr>
            <p:cNvPr id="8297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p>
          </p:txBody>
        </p:sp>
        <p:sp>
          <p:nvSpPr>
            <p:cNvPr id="8297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p>
          </p:txBody>
        </p:sp>
        <p:sp>
          <p:nvSpPr>
            <p:cNvPr id="8297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p>
          </p:txBody>
        </p:sp>
        <p:sp>
          <p:nvSpPr>
            <p:cNvPr id="8297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8297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p>
          </p:txBody>
        </p:sp>
        <p:sp>
          <p:nvSpPr>
            <p:cNvPr id="8297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p>
          </p:txBody>
        </p:sp>
        <p:sp>
          <p:nvSpPr>
            <p:cNvPr id="8297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8297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p>
          </p:txBody>
        </p:sp>
        <p:sp>
          <p:nvSpPr>
            <p:cNvPr id="8298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p>
          </p:txBody>
        </p:sp>
        <p:sp>
          <p:nvSpPr>
            <p:cNvPr id="8298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p>
          </p:txBody>
        </p:sp>
        <p:sp>
          <p:nvSpPr>
            <p:cNvPr id="8298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p>
          </p:txBody>
        </p:sp>
        <p:grpSp>
          <p:nvGrpSpPr>
            <p:cNvPr id="1068" name="Group 39"/>
            <p:cNvGrpSpPr>
              <a:grpSpLocks/>
            </p:cNvGrpSpPr>
            <p:nvPr userDrawn="1"/>
          </p:nvGrpSpPr>
          <p:grpSpPr bwMode="auto">
            <a:xfrm>
              <a:off x="0" y="1632"/>
              <a:ext cx="5758" cy="1858"/>
              <a:chOff x="0" y="1632"/>
              <a:chExt cx="5758" cy="1858"/>
            </a:xfrm>
          </p:grpSpPr>
          <p:sp>
            <p:nvSpPr>
              <p:cNvPr id="8298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8298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p>
            </p:txBody>
          </p:sp>
        </p:grpSp>
      </p:grpSp>
      <p:sp>
        <p:nvSpPr>
          <p:cNvPr id="8298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8298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298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ru-RU"/>
          </a:p>
        </p:txBody>
      </p:sp>
      <p:sp>
        <p:nvSpPr>
          <p:cNvPr id="8298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ru-RU"/>
          </a:p>
        </p:txBody>
      </p:sp>
      <p:sp>
        <p:nvSpPr>
          <p:cNvPr id="8299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A38F1484-DDC3-411F-A935-A18A1C98C2D8}"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ransition spd="med">
    <p:sndAc>
      <p:stSnd>
        <p:snd r:embed="rId1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82986"/>
                                        </p:tgtEl>
                                        <p:attrNameLst>
                                          <p:attrName>style.visibility</p:attrName>
                                        </p:attrNameLst>
                                      </p:cBhvr>
                                      <p:to>
                                        <p:strVal val="visible"/>
                                      </p:to>
                                    </p:set>
                                    <p:animEffect transition="in" filter="fade">
                                      <p:cBhvr>
                                        <p:cTn id="7" dur="1000">
                                          <p:stCondLst>
                                            <p:cond delay="0"/>
                                          </p:stCondLst>
                                        </p:cTn>
                                        <p:tgtEl>
                                          <p:spTgt spid="82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82987">
                                            <p:txEl>
                                              <p:pRg st="0" end="0"/>
                                            </p:txEl>
                                          </p:spTgt>
                                        </p:tgtEl>
                                        <p:attrNameLst>
                                          <p:attrName>style.visibility</p:attrName>
                                        </p:attrNameLst>
                                      </p:cBhvr>
                                      <p:to>
                                        <p:strVal val="visible"/>
                                      </p:to>
                                    </p:set>
                                    <p:animEffect transition="in" filter="fade">
                                      <p:cBhvr>
                                        <p:cTn id="12" dur="500">
                                          <p:stCondLst>
                                            <p:cond delay="0"/>
                                          </p:stCondLst>
                                        </p:cTn>
                                        <p:tgtEl>
                                          <p:spTgt spid="82987">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82987">
                                            <p:txEl>
                                              <p:pRg st="1" end="1"/>
                                            </p:txEl>
                                          </p:spTgt>
                                        </p:tgtEl>
                                        <p:attrNameLst>
                                          <p:attrName>style.visibility</p:attrName>
                                        </p:attrNameLst>
                                      </p:cBhvr>
                                      <p:to>
                                        <p:strVal val="visible"/>
                                      </p:to>
                                    </p:set>
                                    <p:animEffect transition="in" filter="fade">
                                      <p:cBhvr>
                                        <p:cTn id="15" dur="500">
                                          <p:stCondLst>
                                            <p:cond delay="0"/>
                                          </p:stCondLst>
                                        </p:cTn>
                                        <p:tgtEl>
                                          <p:spTgt spid="82987">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82987">
                                            <p:txEl>
                                              <p:pRg st="2" end="2"/>
                                            </p:txEl>
                                          </p:spTgt>
                                        </p:tgtEl>
                                        <p:attrNameLst>
                                          <p:attrName>style.visibility</p:attrName>
                                        </p:attrNameLst>
                                      </p:cBhvr>
                                      <p:to>
                                        <p:strVal val="visible"/>
                                      </p:to>
                                    </p:set>
                                    <p:animEffect transition="in" filter="fade">
                                      <p:cBhvr>
                                        <p:cTn id="18" dur="500">
                                          <p:stCondLst>
                                            <p:cond delay="0"/>
                                          </p:stCondLst>
                                        </p:cTn>
                                        <p:tgtEl>
                                          <p:spTgt spid="82987">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82987">
                                            <p:txEl>
                                              <p:pRg st="3" end="3"/>
                                            </p:txEl>
                                          </p:spTgt>
                                        </p:tgtEl>
                                        <p:attrNameLst>
                                          <p:attrName>style.visibility</p:attrName>
                                        </p:attrNameLst>
                                      </p:cBhvr>
                                      <p:to>
                                        <p:strVal val="visible"/>
                                      </p:to>
                                    </p:set>
                                    <p:animEffect transition="in" filter="fade">
                                      <p:cBhvr>
                                        <p:cTn id="21" dur="500">
                                          <p:stCondLst>
                                            <p:cond delay="0"/>
                                          </p:stCondLst>
                                        </p:cTn>
                                        <p:tgtEl>
                                          <p:spTgt spid="82987">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82987">
                                            <p:txEl>
                                              <p:pRg st="4" end="4"/>
                                            </p:txEl>
                                          </p:spTgt>
                                        </p:tgtEl>
                                        <p:attrNameLst>
                                          <p:attrName>style.visibility</p:attrName>
                                        </p:attrNameLst>
                                      </p:cBhvr>
                                      <p:to>
                                        <p:strVal val="visible"/>
                                      </p:to>
                                    </p:set>
                                    <p:animEffect transition="in" filter="fade">
                                      <p:cBhvr>
                                        <p:cTn id="24" dur="500">
                                          <p:stCondLst>
                                            <p:cond delay="0"/>
                                          </p:stCondLst>
                                        </p:cTn>
                                        <p:tgtEl>
                                          <p:spTgt spid="82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86" grpId="0"/>
      <p:bldP spid="82987"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82987"/>
                        </p:tgtEl>
                        <p:attrNameLst>
                          <p:attrName>style.visibility</p:attrName>
                        </p:attrNameLst>
                      </p:cBhvr>
                      <p:to>
                        <p:strVal val="visible"/>
                      </p:to>
                    </p:set>
                    <p:animEffect transition="in" filter="fade">
                      <p:cBhvr>
                        <p:cTn dur="500">
                          <p:stCondLst>
                            <p:cond delay="0"/>
                          </p:stCondLst>
                        </p:cTn>
                        <p:tgtEl>
                          <p:spTgt spid="82987"/>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82987"/>
                        </p:tgtEl>
                        <p:attrNameLst>
                          <p:attrName>style.visibility</p:attrName>
                        </p:attrNameLst>
                      </p:cBhvr>
                      <p:to>
                        <p:strVal val="visible"/>
                      </p:to>
                    </p:set>
                    <p:animEffect transition="in" filter="fade">
                      <p:cBhvr>
                        <p:cTn dur="500">
                          <p:stCondLst>
                            <p:cond delay="0"/>
                          </p:stCondLst>
                        </p:cTn>
                        <p:tgtEl>
                          <p:spTgt spid="82987"/>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82987"/>
                        </p:tgtEl>
                        <p:attrNameLst>
                          <p:attrName>style.visibility</p:attrName>
                        </p:attrNameLst>
                      </p:cBhvr>
                      <p:to>
                        <p:strVal val="visible"/>
                      </p:to>
                    </p:set>
                    <p:animEffect transition="in" filter="fade">
                      <p:cBhvr>
                        <p:cTn dur="500">
                          <p:stCondLst>
                            <p:cond delay="0"/>
                          </p:stCondLst>
                        </p:cTn>
                        <p:tgtEl>
                          <p:spTgt spid="82987"/>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82987"/>
                        </p:tgtEl>
                        <p:attrNameLst>
                          <p:attrName>style.visibility</p:attrName>
                        </p:attrNameLst>
                      </p:cBhvr>
                      <p:to>
                        <p:strVal val="visible"/>
                      </p:to>
                    </p:set>
                    <p:animEffect transition="in" filter="fade">
                      <p:cBhvr>
                        <p:cTn dur="500">
                          <p:stCondLst>
                            <p:cond delay="0"/>
                          </p:stCondLst>
                        </p:cTn>
                        <p:tgtEl>
                          <p:spTgt spid="82987"/>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82987"/>
                        </p:tgtEl>
                        <p:attrNameLst>
                          <p:attrName>style.visibility</p:attrName>
                        </p:attrNameLst>
                      </p:cBhvr>
                      <p:to>
                        <p:strVal val="visible"/>
                      </p:to>
                    </p:set>
                    <p:animEffect transition="in" filter="fade">
                      <p:cBhvr>
                        <p:cTn dur="500">
                          <p:stCondLst>
                            <p:cond delay="0"/>
                          </p:stCondLst>
                        </p:cTn>
                        <p:tgtEl>
                          <p:spTgt spid="82987"/>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defRPr/>
            </a:pPr>
            <a:r>
              <a:rPr lang="ru-RU" smtClean="0"/>
              <a:t>СОЮЗЫ</a:t>
            </a:r>
          </a:p>
        </p:txBody>
      </p:sp>
      <p:sp>
        <p:nvSpPr>
          <p:cNvPr id="7171" name="Rectangle 3"/>
          <p:cNvSpPr>
            <a:spLocks noGrp="1" noChangeArrowheads="1"/>
          </p:cNvSpPr>
          <p:nvPr>
            <p:ph type="subTitle" idx="1"/>
          </p:nvPr>
        </p:nvSpPr>
        <p:spPr/>
        <p:txBody>
          <a:bodyPr/>
          <a:lstStyle/>
          <a:p>
            <a:pPr eaLnBrk="1" hangingPunct="1">
              <a:defRPr/>
            </a:pPr>
            <a:r>
              <a:rPr lang="ru-RU" smtClean="0"/>
              <a:t>Сочинительные союзы</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p:txBody>
          <a:bodyPr/>
          <a:lstStyle/>
          <a:p>
            <a:pPr eaLnBrk="1" hangingPunct="1">
              <a:defRPr/>
            </a:pPr>
            <a:r>
              <a:rPr lang="ru-RU" sz="2000" smtClean="0"/>
              <a:t>Составьте 3 предложения с однородными членами, соединенными союзами, используя первый кадр.</a:t>
            </a:r>
            <a:br>
              <a:rPr lang="ru-RU" sz="2000" smtClean="0"/>
            </a:br>
            <a:r>
              <a:rPr lang="ru-RU" sz="2000" smtClean="0"/>
              <a:t>Составьте 3 сложносочиненных союзных предложения, используя второй кадр. </a:t>
            </a:r>
          </a:p>
        </p:txBody>
      </p:sp>
      <p:pic>
        <p:nvPicPr>
          <p:cNvPr id="12291" name="Picture 14" descr="P1060069"/>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57200" y="2351088"/>
            <a:ext cx="4038600" cy="3028950"/>
          </a:xfrm>
          <a:noFill/>
          <a:extLst>
            <a:ext uri="{909E8E84-426E-40DD-AFC4-6F175D3DCCD1}">
              <a14:hiddenFill xmlns:a14="http://schemas.microsoft.com/office/drawing/2010/main">
                <a:solidFill>
                  <a:srgbClr val="FFFFFF"/>
                </a:solidFill>
              </a14:hiddenFill>
            </a:ext>
          </a:extLst>
        </p:spPr>
      </p:pic>
      <p:pic>
        <p:nvPicPr>
          <p:cNvPr id="12292" name="Picture 16" descr="Изображение 110"/>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648200" y="2351088"/>
            <a:ext cx="4038600" cy="3028950"/>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6"/>
          <p:cNvSpPr>
            <a:spLocks noChangeArrowheads="1"/>
          </p:cNvSpPr>
          <p:nvPr/>
        </p:nvSpPr>
        <p:spPr bwMode="auto">
          <a:xfrm>
            <a:off x="1066800" y="2057400"/>
            <a:ext cx="7010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2800"/>
              <a:t>Автор презентации:</a:t>
            </a:r>
          </a:p>
          <a:p>
            <a:pPr algn="ctr"/>
            <a:r>
              <a:rPr lang="ru-RU" sz="2800"/>
              <a:t>Т. Р. Наумова, учитель русского языка и литературы МОУ СОШ №18 </a:t>
            </a:r>
            <a:endParaRPr lang="en-US" sz="2800"/>
          </a:p>
          <a:p>
            <a:pPr algn="ctr"/>
            <a:r>
              <a:rPr lang="ru-RU" sz="2800"/>
              <a:t>города Воткинска </a:t>
            </a:r>
            <a:endParaRPr lang="en-US" sz="2800"/>
          </a:p>
          <a:p>
            <a:pPr algn="ctr"/>
            <a:r>
              <a:rPr lang="ru-RU" sz="2800"/>
              <a:t>Удмуртской Республики</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ru-RU" smtClean="0"/>
              <a:t>Сочинительные союзы:</a:t>
            </a:r>
          </a:p>
        </p:txBody>
      </p:sp>
      <p:sp>
        <p:nvSpPr>
          <p:cNvPr id="23555" name="Rectangle 3"/>
          <p:cNvSpPr>
            <a:spLocks noGrp="1" noChangeArrowheads="1"/>
          </p:cNvSpPr>
          <p:nvPr>
            <p:ph type="body" idx="1"/>
          </p:nvPr>
        </p:nvSpPr>
        <p:spPr/>
        <p:txBody>
          <a:bodyPr/>
          <a:lstStyle/>
          <a:p>
            <a:pPr algn="ctr" eaLnBrk="1" hangingPunct="1">
              <a:lnSpc>
                <a:spcPct val="80000"/>
              </a:lnSpc>
              <a:defRPr/>
            </a:pPr>
            <a:r>
              <a:rPr lang="ru-RU" sz="2400" smtClean="0"/>
              <a:t>И</a:t>
            </a:r>
          </a:p>
          <a:p>
            <a:pPr algn="ctr" eaLnBrk="1" hangingPunct="1">
              <a:lnSpc>
                <a:spcPct val="80000"/>
              </a:lnSpc>
              <a:defRPr/>
            </a:pPr>
            <a:r>
              <a:rPr lang="ru-RU" sz="2400" smtClean="0"/>
              <a:t>А</a:t>
            </a:r>
          </a:p>
          <a:p>
            <a:pPr algn="ctr" eaLnBrk="1" hangingPunct="1">
              <a:lnSpc>
                <a:spcPct val="80000"/>
              </a:lnSpc>
              <a:defRPr/>
            </a:pPr>
            <a:r>
              <a:rPr lang="ru-RU" sz="2400" smtClean="0"/>
              <a:t>ДА</a:t>
            </a:r>
          </a:p>
          <a:p>
            <a:pPr algn="ctr" eaLnBrk="1" hangingPunct="1">
              <a:lnSpc>
                <a:spcPct val="80000"/>
              </a:lnSpc>
              <a:defRPr/>
            </a:pPr>
            <a:r>
              <a:rPr lang="ru-RU" sz="2400" smtClean="0"/>
              <a:t>НО</a:t>
            </a:r>
          </a:p>
          <a:p>
            <a:pPr algn="ctr" eaLnBrk="1" hangingPunct="1">
              <a:lnSpc>
                <a:spcPct val="80000"/>
              </a:lnSpc>
              <a:defRPr/>
            </a:pPr>
            <a:r>
              <a:rPr lang="ru-RU" sz="2400" smtClean="0"/>
              <a:t>ИЛИ</a:t>
            </a:r>
          </a:p>
          <a:p>
            <a:pPr algn="ctr" eaLnBrk="1" hangingPunct="1">
              <a:lnSpc>
                <a:spcPct val="80000"/>
              </a:lnSpc>
              <a:defRPr/>
            </a:pPr>
            <a:r>
              <a:rPr lang="ru-RU" sz="2400" smtClean="0"/>
              <a:t>ЛИБО</a:t>
            </a:r>
          </a:p>
          <a:p>
            <a:pPr algn="ctr" eaLnBrk="1" hangingPunct="1">
              <a:lnSpc>
                <a:spcPct val="80000"/>
              </a:lnSpc>
              <a:defRPr/>
            </a:pPr>
            <a:r>
              <a:rPr lang="ru-RU" sz="2400" smtClean="0"/>
              <a:t>ОДНАКО</a:t>
            </a:r>
          </a:p>
          <a:p>
            <a:pPr algn="ctr" eaLnBrk="1" hangingPunct="1">
              <a:lnSpc>
                <a:spcPct val="80000"/>
              </a:lnSpc>
              <a:defRPr/>
            </a:pPr>
            <a:r>
              <a:rPr lang="ru-RU" sz="2400" smtClean="0"/>
              <a:t>ЗАТО</a:t>
            </a:r>
          </a:p>
          <a:p>
            <a:pPr algn="ctr" eaLnBrk="1" hangingPunct="1">
              <a:lnSpc>
                <a:spcPct val="80000"/>
              </a:lnSpc>
              <a:defRPr/>
            </a:pPr>
            <a:r>
              <a:rPr lang="ru-RU" sz="2400" smtClean="0"/>
              <a:t>ТО…ТО</a:t>
            </a:r>
          </a:p>
          <a:p>
            <a:pPr algn="ctr" eaLnBrk="1" hangingPunct="1">
              <a:lnSpc>
                <a:spcPct val="80000"/>
              </a:lnSpc>
              <a:defRPr/>
            </a:pPr>
            <a:r>
              <a:rPr lang="ru-RU" sz="2400" smtClean="0"/>
              <a:t>НЕ ТО…НЕ ТО</a:t>
            </a:r>
          </a:p>
          <a:p>
            <a:pPr algn="ctr" eaLnBrk="1" hangingPunct="1">
              <a:lnSpc>
                <a:spcPct val="80000"/>
              </a:lnSpc>
              <a:defRPr/>
            </a:pPr>
            <a:r>
              <a:rPr lang="ru-RU" sz="2400" smtClean="0"/>
              <a:t>НЕ ТОЛЬКО …НО И</a:t>
            </a:r>
          </a:p>
          <a:p>
            <a:pPr algn="ctr" eaLnBrk="1" hangingPunct="1">
              <a:lnSpc>
                <a:spcPct val="80000"/>
              </a:lnSpc>
              <a:defRPr/>
            </a:pPr>
            <a:r>
              <a:rPr lang="ru-RU" sz="2400" smtClean="0"/>
              <a:t>КАК…ТАК И</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ru-RU" sz="4000" smtClean="0"/>
              <a:t>Значения сочинительных союзов:</a:t>
            </a:r>
          </a:p>
        </p:txBody>
      </p:sp>
      <p:sp>
        <p:nvSpPr>
          <p:cNvPr id="25603" name="Rectangle 3"/>
          <p:cNvSpPr>
            <a:spLocks noGrp="1" noChangeArrowheads="1"/>
          </p:cNvSpPr>
          <p:nvPr>
            <p:ph type="body" idx="1"/>
          </p:nvPr>
        </p:nvSpPr>
        <p:spPr/>
        <p:txBody>
          <a:bodyPr/>
          <a:lstStyle/>
          <a:p>
            <a:pPr eaLnBrk="1" hangingPunct="1">
              <a:defRPr/>
            </a:pPr>
            <a:r>
              <a:rPr lang="ru-RU" b="1" u="sng" smtClean="0"/>
              <a:t>Соединительные</a:t>
            </a:r>
            <a:r>
              <a:rPr lang="ru-RU" b="1" smtClean="0"/>
              <a:t>:</a:t>
            </a:r>
            <a:r>
              <a:rPr lang="ru-RU" smtClean="0"/>
              <a:t> и, да = и, </a:t>
            </a:r>
          </a:p>
          <a:p>
            <a:pPr eaLnBrk="1" hangingPunct="1">
              <a:buFont typeface="Wingdings" pitchFamily="2" charset="2"/>
              <a:buNone/>
              <a:defRPr/>
            </a:pPr>
            <a:r>
              <a:rPr lang="ru-RU" smtClean="0"/>
              <a:t>не только…но и, как…так и</a:t>
            </a:r>
          </a:p>
          <a:p>
            <a:pPr eaLnBrk="1" hangingPunct="1">
              <a:defRPr/>
            </a:pPr>
            <a:r>
              <a:rPr lang="ru-RU" b="1" u="sng" smtClean="0"/>
              <a:t>Противительные: </a:t>
            </a:r>
            <a:r>
              <a:rPr lang="ru-RU" smtClean="0">
                <a:effectLst/>
              </a:rPr>
              <a:t>а, но, да = но, однако (же), зато</a:t>
            </a:r>
          </a:p>
          <a:p>
            <a:pPr eaLnBrk="1" hangingPunct="1">
              <a:defRPr/>
            </a:pPr>
            <a:r>
              <a:rPr lang="ru-RU" b="1" u="sng" smtClean="0">
                <a:effectLst/>
              </a:rPr>
              <a:t>Разделительные:</a:t>
            </a:r>
            <a:r>
              <a:rPr lang="ru-RU" b="1" smtClean="0">
                <a:effectLst/>
              </a:rPr>
              <a:t> </a:t>
            </a:r>
            <a:r>
              <a:rPr lang="ru-RU" smtClean="0">
                <a:effectLst/>
              </a:rPr>
              <a:t>или, либо, то...то , не то…не то</a:t>
            </a:r>
            <a:endParaRPr lang="ru-RU" u="sng" smtClean="0"/>
          </a:p>
          <a:p>
            <a:pPr eaLnBrk="1" hangingPunct="1">
              <a:buFont typeface="Wingdings" pitchFamily="2" charset="2"/>
              <a:buNone/>
              <a:defRPr/>
            </a:pPr>
            <a:endParaRPr lang="ru-RU" u="sng" smtClean="0"/>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ru-RU" smtClean="0"/>
              <a:t>Роль сочинительных союзов:</a:t>
            </a:r>
          </a:p>
        </p:txBody>
      </p:sp>
      <p:sp>
        <p:nvSpPr>
          <p:cNvPr id="89091" name="Rectangle 3"/>
          <p:cNvSpPr>
            <a:spLocks noGrp="1" noChangeArrowheads="1"/>
          </p:cNvSpPr>
          <p:nvPr>
            <p:ph type="body" idx="1"/>
          </p:nvPr>
        </p:nvSpPr>
        <p:spPr/>
        <p:txBody>
          <a:bodyPr/>
          <a:lstStyle/>
          <a:p>
            <a:pPr eaLnBrk="1" hangingPunct="1">
              <a:defRPr/>
            </a:pPr>
            <a:r>
              <a:rPr lang="ru-RU" sz="6000" smtClean="0"/>
              <a:t>Связывают однородные члены предложения.</a:t>
            </a:r>
          </a:p>
          <a:p>
            <a:pPr eaLnBrk="1" hangingPunct="1">
              <a:buFont typeface="Wingdings" pitchFamily="2" charset="2"/>
              <a:buNone/>
              <a:defRPr/>
            </a:pPr>
            <a:endParaRPr lang="ru-RU" sz="6000" smtClean="0"/>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ru-RU" sz="3200" smtClean="0">
                <a:solidFill>
                  <a:schemeClr val="tx1"/>
                </a:solidFill>
              </a:rPr>
              <a:t>Найдите однородные члены предложения.</a:t>
            </a:r>
            <a:br>
              <a:rPr lang="ru-RU" sz="3200" smtClean="0">
                <a:solidFill>
                  <a:schemeClr val="tx1"/>
                </a:solidFill>
              </a:rPr>
            </a:br>
            <a:r>
              <a:rPr lang="ru-RU" sz="3200" smtClean="0">
                <a:solidFill>
                  <a:schemeClr val="tx1"/>
                </a:solidFill>
              </a:rPr>
              <a:t>Укажите союзы, соединяющие их</a:t>
            </a:r>
            <a:r>
              <a:rPr lang="ru-RU" sz="3600" smtClean="0">
                <a:solidFill>
                  <a:schemeClr val="tx1"/>
                </a:solidFill>
              </a:rPr>
              <a:t>.</a:t>
            </a:r>
          </a:p>
        </p:txBody>
      </p:sp>
      <p:sp>
        <p:nvSpPr>
          <p:cNvPr id="96259" name="Rectangle 3"/>
          <p:cNvSpPr>
            <a:spLocks noGrp="1" noChangeArrowheads="1"/>
          </p:cNvSpPr>
          <p:nvPr>
            <p:ph type="body" idx="1"/>
          </p:nvPr>
        </p:nvSpPr>
        <p:spPr>
          <a:xfrm>
            <a:off x="457200" y="2057400"/>
            <a:ext cx="8229600" cy="4530725"/>
          </a:xfrm>
        </p:spPr>
        <p:txBody>
          <a:bodyPr/>
          <a:lstStyle/>
          <a:p>
            <a:pPr eaLnBrk="1" hangingPunct="1">
              <a:defRPr/>
            </a:pPr>
            <a:r>
              <a:rPr lang="ru-RU" smtClean="0"/>
              <a:t>Было грустно и в весеннем воздухе, и на темнеющем небе, и в вагоне.</a:t>
            </a:r>
          </a:p>
          <a:p>
            <a:pPr eaLnBrk="1" hangingPunct="1">
              <a:defRPr/>
            </a:pPr>
            <a:r>
              <a:rPr lang="ru-RU" smtClean="0"/>
              <a:t>Я видел только верхушки лозняка да извилистый край противоположного берега.</a:t>
            </a:r>
          </a:p>
          <a:p>
            <a:pPr eaLnBrk="1" hangingPunct="1">
              <a:defRPr/>
            </a:pPr>
            <a:r>
              <a:rPr lang="ru-RU" smtClean="0"/>
              <a:t>Не то мысли, не то воспоминания, не то мечты бродили в голове Онегина.</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defRPr/>
            </a:pPr>
            <a:r>
              <a:rPr lang="ru-RU" smtClean="0"/>
              <a:t>Роль сочинительных союзов:</a:t>
            </a:r>
          </a:p>
        </p:txBody>
      </p:sp>
      <p:sp>
        <p:nvSpPr>
          <p:cNvPr id="97283" name="Rectangle 3"/>
          <p:cNvSpPr>
            <a:spLocks noGrp="1" noChangeArrowheads="1"/>
          </p:cNvSpPr>
          <p:nvPr>
            <p:ph type="body" idx="1"/>
          </p:nvPr>
        </p:nvSpPr>
        <p:spPr/>
        <p:txBody>
          <a:bodyPr/>
          <a:lstStyle/>
          <a:p>
            <a:pPr eaLnBrk="1" hangingPunct="1">
              <a:defRPr/>
            </a:pPr>
            <a:r>
              <a:rPr lang="ru-RU" sz="4400" smtClean="0"/>
              <a:t>Связывают равноправные по смыслу простые предложения в составе сложного предложения, которое называется сложносочиненным.</a:t>
            </a:r>
          </a:p>
          <a:p>
            <a:pPr eaLnBrk="1" hangingPunct="1">
              <a:buFont typeface="Wingdings" pitchFamily="2" charset="2"/>
              <a:buNone/>
              <a:defRPr/>
            </a:pPr>
            <a:endParaRPr lang="ru-RU" sz="4400" smtClean="0"/>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ru-RU" sz="2800" smtClean="0"/>
              <a:t>Прочитайте сложные (сложносочиненные) предложения.</a:t>
            </a:r>
            <a:br>
              <a:rPr lang="ru-RU" sz="2800" smtClean="0"/>
            </a:br>
            <a:r>
              <a:rPr lang="ru-RU" sz="2800" smtClean="0"/>
              <a:t>Укажите союзы, соединяющие простые предложения в составе сложных.</a:t>
            </a:r>
          </a:p>
        </p:txBody>
      </p:sp>
      <p:sp>
        <p:nvSpPr>
          <p:cNvPr id="98307" name="Rectangle 3"/>
          <p:cNvSpPr>
            <a:spLocks noGrp="1" noChangeArrowheads="1"/>
          </p:cNvSpPr>
          <p:nvPr>
            <p:ph type="body" idx="1"/>
          </p:nvPr>
        </p:nvSpPr>
        <p:spPr>
          <a:xfrm>
            <a:off x="457200" y="2133600"/>
            <a:ext cx="8229600" cy="4530725"/>
          </a:xfrm>
        </p:spPr>
        <p:txBody>
          <a:bodyPr/>
          <a:lstStyle/>
          <a:p>
            <a:pPr eaLnBrk="1" hangingPunct="1">
              <a:defRPr/>
            </a:pPr>
            <a:r>
              <a:rPr lang="ru-RU" smtClean="0"/>
              <a:t>Еще земли печален вид, а воздух уж весною дышит.</a:t>
            </a:r>
          </a:p>
          <a:p>
            <a:pPr eaLnBrk="1" hangingPunct="1">
              <a:defRPr/>
            </a:pPr>
            <a:r>
              <a:rPr lang="ru-RU" smtClean="0"/>
              <a:t>А часом позже уже сияло солнце, и от земли подымался пар.</a:t>
            </a:r>
          </a:p>
          <a:p>
            <a:pPr eaLnBrk="1" hangingPunct="1">
              <a:defRPr/>
            </a:pPr>
            <a:r>
              <a:rPr lang="ru-RU" smtClean="0"/>
              <a:t>И ерзает руль, и обшивка трещит, и забраны в рифы полотна.</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277813"/>
            <a:ext cx="8229600" cy="1779587"/>
          </a:xfrm>
        </p:spPr>
        <p:txBody>
          <a:bodyPr/>
          <a:lstStyle/>
          <a:p>
            <a:pPr eaLnBrk="1" hangingPunct="1">
              <a:defRPr/>
            </a:pPr>
            <a:r>
              <a:rPr lang="ru-RU" sz="2800" smtClean="0"/>
              <a:t>Перепишите текст, ставя нужные знаки препинания.</a:t>
            </a:r>
            <a:br>
              <a:rPr lang="ru-RU" sz="2800" smtClean="0"/>
            </a:br>
            <a:r>
              <a:rPr lang="ru-RU" sz="2800" smtClean="0"/>
              <a:t>Укажите союзы, встречающиеся в этом тексте.</a:t>
            </a:r>
            <a:br>
              <a:rPr lang="ru-RU" sz="2800" smtClean="0"/>
            </a:br>
            <a:r>
              <a:rPr lang="ru-RU" sz="2800" smtClean="0"/>
              <a:t>Объясните их роль</a:t>
            </a:r>
          </a:p>
        </p:txBody>
      </p:sp>
      <p:sp>
        <p:nvSpPr>
          <p:cNvPr id="99331" name="Rectangle 3"/>
          <p:cNvSpPr>
            <a:spLocks noGrp="1" noChangeArrowheads="1"/>
          </p:cNvSpPr>
          <p:nvPr>
            <p:ph type="body" idx="1"/>
          </p:nvPr>
        </p:nvSpPr>
        <p:spPr>
          <a:xfrm>
            <a:off x="457200" y="2667000"/>
            <a:ext cx="8229600" cy="3768725"/>
          </a:xfrm>
        </p:spPr>
        <p:txBody>
          <a:bodyPr/>
          <a:lstStyle/>
          <a:p>
            <a:pPr eaLnBrk="1" hangingPunct="1">
              <a:buFont typeface="Wingdings" pitchFamily="2" charset="2"/>
              <a:buNone/>
              <a:defRPr/>
            </a:pPr>
            <a:r>
              <a:rPr lang="ru-RU" sz="2400" dirty="0" smtClean="0"/>
              <a:t>         Лиза с трудом, задыхаясь и раскачиваясь, продвигалась вперед, цепенея от ледяной воды и не спуская глаз с двух сосенок на острове. Но не грязь, не холод, не дышащая под ногами почва были для неё страшны. Страшным было одиночество, мертвая тишина, нависшая над болотом. Лиза ощущала почти животный ужас, и ужас этот не только не пропадал, а с каждым шагом скапливался в ней, и она дрожала беспомощно и жалко, боясь оглянуться, сделать лишнее движение.</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defRPr/>
            </a:pPr>
            <a:r>
              <a:rPr lang="ru-RU" sz="3200" smtClean="0"/>
              <a:t>Вставьте нужные союзы на месте пропусков. Объясните свой выбор.</a:t>
            </a:r>
          </a:p>
        </p:txBody>
      </p:sp>
      <p:sp>
        <p:nvSpPr>
          <p:cNvPr id="100355" name="Rectangle 3"/>
          <p:cNvSpPr>
            <a:spLocks noGrp="1" noChangeArrowheads="1"/>
          </p:cNvSpPr>
          <p:nvPr>
            <p:ph type="body" idx="1"/>
          </p:nvPr>
        </p:nvSpPr>
        <p:spPr/>
        <p:txBody>
          <a:bodyPr/>
          <a:lstStyle/>
          <a:p>
            <a:pPr eaLnBrk="1" hangingPunct="1">
              <a:buFont typeface="Wingdings" pitchFamily="2" charset="2"/>
              <a:buNone/>
              <a:defRPr/>
            </a:pPr>
            <a:r>
              <a:rPr lang="ru-RU" sz="2800" smtClean="0"/>
              <a:t>        </a:t>
            </a:r>
            <a:r>
              <a:rPr lang="ru-RU" sz="2400" smtClean="0"/>
              <a:t>Идти труднее стало, топь до колен добралась, …. теперь приближался берег, …. Лиза уже отчетливо видела пень, с которого старшина в болото сиганул.</a:t>
            </a:r>
          </a:p>
          <a:p>
            <a:pPr eaLnBrk="1" hangingPunct="1">
              <a:buFont typeface="Wingdings" pitchFamily="2" charset="2"/>
              <a:buNone/>
              <a:defRPr/>
            </a:pPr>
            <a:r>
              <a:rPr lang="ru-RU" sz="2400" smtClean="0"/>
              <a:t>        Огромный бурый пузырь гулко вспучился перед ней. Это было так неожиданно, так близко от неё, что Лиза, не успев вскрикнуть, рванулась в сторону. Всего на шаг в сторону, …. ноги сразу потеряли опору, повисли где-то в зыбкой пустоте, …. топь мягкими тисками сдавила бедра. Сухая жердинка звонко хрустнула, ….Лиза лицом вниз упала в холодную жидкую грязь.</a:t>
            </a:r>
          </a:p>
        </p:txBody>
      </p:sp>
    </p:spTree>
  </p:cSld>
  <p:clrMapOvr>
    <a:masterClrMapping/>
  </p:clrMapOvr>
  <p:transition spd="med">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Лучи">
  <a:themeElements>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Луч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Beam</Template>
  <TotalTime>172</TotalTime>
  <Words>436</Words>
  <Application>Microsoft Office PowerPoint</Application>
  <PresentationFormat>Экран (4:3)</PresentationFormat>
  <Paragraphs>42</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Wingdings</vt:lpstr>
      <vt:lpstr>Calibri</vt:lpstr>
      <vt:lpstr>Лучи</vt:lpstr>
      <vt:lpstr>СОЮЗЫ</vt:lpstr>
      <vt:lpstr>Сочинительные союзы:</vt:lpstr>
      <vt:lpstr>Значения сочинительных союзов:</vt:lpstr>
      <vt:lpstr>Роль сочинительных союзов:</vt:lpstr>
      <vt:lpstr>Найдите однородные члены предложения. Укажите союзы, соединяющие их.</vt:lpstr>
      <vt:lpstr>Роль сочинительных союзов:</vt:lpstr>
      <vt:lpstr>Прочитайте сложные (сложносочиненные) предложения. Укажите союзы, соединяющие простые предложения в составе сложных.</vt:lpstr>
      <vt:lpstr>Перепишите текст, ставя нужные знаки препинания. Укажите союзы, встречающиеся в этом тексте. Объясните их роль</vt:lpstr>
      <vt:lpstr>Вставьте нужные союзы на месте пропусков. Объясните свой выбор.</vt:lpstr>
      <vt:lpstr>Составьте 3 предложения с однородными членами, соединенными союзами, используя первый кадр. Составьте 3 сложносочиненных союзных предложения, используя второй кадр.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Школа</dc:creator>
  <cp:lastModifiedBy>НТР</cp:lastModifiedBy>
  <cp:revision>5</cp:revision>
  <cp:lastPrinted>1601-01-01T00:00:00Z</cp:lastPrinted>
  <dcterms:created xsi:type="dcterms:W3CDTF">1601-01-01T00:00:00Z</dcterms:created>
  <dcterms:modified xsi:type="dcterms:W3CDTF">2013-02-18T16:59:56Z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