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33E8F0-C669-428C-993D-B67862AD1FA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E408A7-241A-4AE3-A504-B50780AF6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Презентация по музыке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«Авторская песня. Олег Митяев»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436510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Вакулин Олег, ученик 9 класса</a:t>
            </a:r>
          </a:p>
          <a:p>
            <a:r>
              <a:rPr lang="ru-RU" dirty="0" smtClean="0"/>
              <a:t>МКОУ Лукошинской СОШ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60212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2013-2014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286380" y="0"/>
            <a:ext cx="3857620" cy="5715016"/>
          </a:xfrm>
        </p:spPr>
        <p:txBody>
          <a:bodyPr>
            <a:normAutofit/>
          </a:bodyPr>
          <a:lstStyle/>
          <a:p>
            <a:pPr algn="ctr"/>
            <a:r>
              <a:rPr lang="ru-RU" sz="36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Оле́г</a:t>
            </a:r>
            <a:r>
              <a:rPr lang="ru-RU" sz="36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br>
              <a:rPr lang="ru-RU" sz="36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6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Григо́рьевич</a:t>
            </a:r>
            <a:r>
              <a:rPr lang="ru-RU" sz="36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6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Митя́ев</a:t>
            </a:r>
            <a:r>
              <a:rPr lang="ru-RU" sz="1800" b="0" dirty="0" smtClean="0"/>
              <a:t> </a:t>
            </a:r>
            <a:br>
              <a:rPr lang="ru-RU" sz="1800" b="0" dirty="0" smtClean="0"/>
            </a:br>
            <a:r>
              <a:rPr lang="ru-RU" sz="1800" b="0" dirty="0" smtClean="0"/>
              <a:t>(род. 19 февраля 1956, Челябинск) — российский автор-исполнитель, музыкант, актёр. Член Союза писателей России. Заслуженный артист Российской Федерации. Народный артист Российской Федерации. Автор и первый исполнитель песни «Как здорово, что все мы здесь сегодня собрались» .</a:t>
            </a:r>
            <a:endParaRPr lang="ru-RU" sz="1800" dirty="0"/>
          </a:p>
        </p:txBody>
      </p:sp>
      <p:pic>
        <p:nvPicPr>
          <p:cNvPr id="84996" name="Picture 4" descr="File:Mityaev Ol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640" y="500042"/>
            <a:ext cx="4557474" cy="59475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14752"/>
            <a:ext cx="9144000" cy="314324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Родился в семье рабочего Челябинского трубопрокатного завода. Мать — домохозяйка. В 1963 г. поступил в городскую начальную школу № 59. В 1967 г. перешёл в городскую среднюю школу № 55. В 1969 г. перешёл в городскую среднюю школу № 68 Ленинского района г. Челябинска. В 1971 г. поступил и в 1975 г. закончил Челябинский монтажный техникум по специальности «монтаж электрооборудования промпредприятий». С 1975 по 1977 гг. служил на флоте. В 1977 г. поступил и в1981 г. окончил с отличием Челябинский институт физической культуры по специальности «тренер по плаванию» [КМС]. С 1981 по 1985 гг. работал преподавателем в данном институте и заведующим клубом в пансионате «Сосновая горка» под Челябинском. В 1985 г. приглашён на работу в Челябинскую филармонию в качестве артиста. С 1986 по 1991 гг. учился в 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ГИТИСе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им. Луначарского.</a:t>
            </a:r>
            <a:endParaRPr lang="ru-RU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8066" name="Picture 2" descr="http://www.i2n.ru/i/afisha/event/event297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0022"/>
            <a:ext cx="6357950" cy="33379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29132"/>
            <a:ext cx="9144000" cy="242886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Песни пишет с 1978. Начал выступать в составе дуэта вместе с Петром 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Старцевым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Песня «Как здорово, что все мы здесь сегодня собрались», с которой Митяев стал лауреатом 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Ильменского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фестиваля (1978), является своеобразным гимном 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бардовского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движения. Вышли пластинки и книги песен. Участвовал в проекте «Песни нашего века». Снялся в нескольких художественных и документальных фильмах. В 1987 знакомится с гитаристом и аранжировщиком Константином Тарасовым, с которым они выступают вместе до 1998. С 1998 работает с 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музыкантом-мультиинструменталистом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Леонидом Марголиным и музыкантом Родионом Марченко [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2006].</a:t>
            </a:r>
            <a:endParaRPr lang="ru-RU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9090" name="Picture 2" descr="http://tarbut.polosa.co.il/cellcom/music/_fckedit/editor/plugins/_files/Mityaev-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2833052" cy="41434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9092" name="Picture 4" descr="http://www.meloman.kz/upload/images/793_462051_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02791"/>
            <a:ext cx="3071809" cy="44199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9094" name="Picture 6" descr="http://zhitejnik.ru/uploads/posts/2011-03/1300260804_oleg-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5678" y="142852"/>
            <a:ext cx="3358322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8"/>
            <a:ext cx="9144000" cy="228599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Лауреат премии Фонда русской поэзии «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Петрополь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» (2001), национальной премии «Овация» (2001,2008), 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Царскосельской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художественной премии (2003, совместно с Л. Марголиным; 2009, совместно с Д. 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Тухмановым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 В. Смеховым, М. 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Есипенко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 В. Петровским), премии «Золотой Остап» (2003).</a:t>
            </a:r>
            <a:b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Женат. Жена — Марина </a:t>
            </a:r>
            <a:r>
              <a:rPr lang="ru-RU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Есипенко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Заслуженная артистка России, актриса театра им. Е. Вахтангова. Дети: Сергей (1980), Филипп (1984), Савва (1998), Дарья (2000). Внуки: Анастасия Сергеевна, Олег Сергеевич, Анна Сергеевна.</a:t>
            </a:r>
            <a:endParaRPr lang="ru-RU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0114" name="Picture 2" descr="http://afisha.a42.ru/img/event/image_2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3108" cy="3214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0116" name="Picture 4" descr="http://www.mityaev.ru/img_photo/mityaev_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0"/>
            <a:ext cx="3446220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0118" name="Picture 6" descr="http://afisha.academ.org/storage/r/2011/03/21/14ce2225b882701d9178e81a0151d9b1.jpg?w=750&amp;h=5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4010" y="214290"/>
            <a:ext cx="3909990" cy="26136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0120" name="Picture 8" descr="http://afisha.yuga.ru/media/mityaev_4__28k13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2500306"/>
            <a:ext cx="3214710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http://img1.liveinternet.ru/images/attach/c/6/93/610/93610559_large_Oleg_Mitya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86328" y="500042"/>
            <a:ext cx="905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59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Презентация по музыке</vt:lpstr>
      <vt:lpstr>Оле́г  Григо́рьевич Митя́ев  (род. 19 февраля 1956, Челябинск) — российский автор-исполнитель, музыкант, актёр. Член Союза писателей России. Заслуженный артист Российской Федерации. Народный артист Российской Федерации. Автор и первый исполнитель песни «Как здорово, что все мы здесь сегодня собрались» .</vt:lpstr>
      <vt:lpstr>Родился в семье рабочего Челябинского трубопрокатного завода. Мать — домохозяйка. В 1963 г. поступил в городскую начальную школу № 59. В 1967 г. перешёл в городскую среднюю школу № 55. В 1969 г. перешёл в городскую среднюю школу № 68 Ленинского района г. Челябинска. В 1971 г. поступил и в 1975 г. закончил Челябинский монтажный техникум по специальности «монтаж электрооборудования промпредприятий». С 1975 по 1977 гг. служил на флоте. В 1977 г. поступил и в1981 г. окончил с отличием Челябинский институт физической культуры по специальности «тренер по плаванию» [КМС]. С 1981 по 1985 гг. работал преподавателем в данном институте и заведующим клубом в пансионате «Сосновая горка» под Челябинском. В 1985 г. приглашён на работу в Челябинскую филармонию в качестве артиста. С 1986 по 1991 гг. учился в ГИТИСе им. Луначарского.</vt:lpstr>
      <vt:lpstr>Песни пишет с 1978. Начал выступать в составе дуэта вместе с Петром Старцевым. Песня «Как здорово, что все мы здесь сегодня собрались», с которой Митяев стал лауреатом Ильменского фестиваля (1978), является своеобразным гимном бардовского движения. Вышли пластинки и книги песен. Участвовал в проекте «Песни нашего века». Снялся в нескольких художественных и документальных фильмах. В 1987 знакомится с гитаристом и аранжировщиком Константином Тарасовым, с которым они выступают вместе до 1998. С 1998 работает с музыкантом-мультиинструменталистом Леонидом Марголиным и музыкантом Родионом Марченко [c 2006].</vt:lpstr>
      <vt:lpstr>Лауреат премии Фонда русской поэзии «Петрополь» (2001), национальной премии «Овация» (2001,2008), Царскосельской художественной премии (2003, совместно с Л. Марголиным; 2009, совместно с Д. Тухмановым, В. Смеховым, М. Есипенко, В. Петровским), премии «Золотой Остап» (2003). Женат. Жена — Марина Есипенко, Заслуженная артистка России, актриса театра им. Е. Вахтангова. Дети: Сергей (1980), Филипп (1984), Савва (1998), Дарья (2000). Внуки: Анастасия Сергеевна, Олег Сергеевич, Анна Сергеевна.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Оле́г Григо́рьевич Митя́ев (род. 19 февраля 1956, Челябинск) — российский автор-исполнитель, музыкант, актёр. Член Союза писателей России. Заслуженный артист Российской Федерации. Народный артист Российской Федерации. Автор и первый исполнитель песни «Как здорово, что все мы здесь сегодня собрались» .</dc:title>
  <dc:creator>Руский</dc:creator>
  <cp:lastModifiedBy>ОБЖ</cp:lastModifiedBy>
  <cp:revision>5</cp:revision>
  <dcterms:created xsi:type="dcterms:W3CDTF">2014-02-10T06:11:03Z</dcterms:created>
  <dcterms:modified xsi:type="dcterms:W3CDTF">2014-03-24T02:29:22Z</dcterms:modified>
</cp:coreProperties>
</file>