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%20&#1074;&#1086;&#1087;&#1088;&#1086;&#1089;/2.jpg" TargetMode="External"/><Relationship Id="rId7" Type="http://schemas.openxmlformats.org/officeDocument/2006/relationships/image" Target="../media/image2.jpeg"/><Relationship Id="rId2" Type="http://schemas.openxmlformats.org/officeDocument/2006/relationships/hyperlink" Target="1%20&#1074;&#1086;&#1087;&#1088;&#1086;&#1089;/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1%20&#1074;&#1086;&#1087;&#1088;&#1086;&#1089;/5.jpg" TargetMode="External"/><Relationship Id="rId5" Type="http://schemas.openxmlformats.org/officeDocument/2006/relationships/hyperlink" Target="1%20&#1074;&#1086;&#1087;&#1088;&#1086;&#1089;/4.jpg" TargetMode="External"/><Relationship Id="rId4" Type="http://schemas.openxmlformats.org/officeDocument/2006/relationships/hyperlink" Target="1%20&#1074;&#1086;&#1087;&#1088;&#1086;&#1089;/3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%20&#1074;&#1086;&#1087;&#1088;&#1086;&#1089;/2.txt" TargetMode="External"/><Relationship Id="rId7" Type="http://schemas.openxmlformats.org/officeDocument/2006/relationships/image" Target="../media/image3.jpeg"/><Relationship Id="rId2" Type="http://schemas.openxmlformats.org/officeDocument/2006/relationships/hyperlink" Target="2%20&#1074;&#1086;&#1087;&#1088;&#1086;&#1089;/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2%20&#1074;&#1086;&#1087;&#1088;&#1086;&#1089;/5.txt" TargetMode="External"/><Relationship Id="rId5" Type="http://schemas.openxmlformats.org/officeDocument/2006/relationships/hyperlink" Target="2%20&#1074;&#1086;&#1087;&#1088;&#1086;&#1089;/4.txt" TargetMode="External"/><Relationship Id="rId4" Type="http://schemas.openxmlformats.org/officeDocument/2006/relationships/hyperlink" Target="2%20&#1074;&#1086;&#1087;&#1088;&#1086;&#1089;/3.tx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3%20&#1074;&#1086;&#1087;&#1088;&#1086;&#1089;/2.txt" TargetMode="External"/><Relationship Id="rId7" Type="http://schemas.openxmlformats.org/officeDocument/2006/relationships/hyperlink" Target="3%20&#1074;&#1086;&#1087;&#1088;&#1086;&#1089;/5.txt" TargetMode="External"/><Relationship Id="rId2" Type="http://schemas.openxmlformats.org/officeDocument/2006/relationships/hyperlink" Target="3%20&#1074;&#1086;&#1087;&#1088;&#1086;&#1089;/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3%20&#1074;&#1086;&#1087;&#1088;&#1086;&#1089;/6.docx" TargetMode="External"/><Relationship Id="rId5" Type="http://schemas.openxmlformats.org/officeDocument/2006/relationships/hyperlink" Target="3%20&#1074;&#1086;&#1087;&#1088;&#1086;&#1089;/4.txt" TargetMode="External"/><Relationship Id="rId4" Type="http://schemas.openxmlformats.org/officeDocument/2006/relationships/hyperlink" Target="3%20&#1074;&#1086;&#1087;&#1088;&#1086;&#1089;/3.tx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4%20&#1042;&#1054;&#1055;&#1056;&#1054;&#1057;/2.txt" TargetMode="External"/><Relationship Id="rId7" Type="http://schemas.openxmlformats.org/officeDocument/2006/relationships/hyperlink" Target="4%20&#1042;&#1054;&#1055;&#1056;&#1054;&#1057;/5.txt" TargetMode="External"/><Relationship Id="rId2" Type="http://schemas.openxmlformats.org/officeDocument/2006/relationships/hyperlink" Target="4%20&#1042;&#1054;&#1055;&#1056;&#1054;&#1057;/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4%20&#1042;&#1054;&#1055;&#1056;&#1054;&#1057;/6.txt" TargetMode="External"/><Relationship Id="rId5" Type="http://schemas.openxmlformats.org/officeDocument/2006/relationships/hyperlink" Target="4%20&#1042;&#1054;&#1055;&#1056;&#1054;&#1057;/4.txt" TargetMode="External"/><Relationship Id="rId4" Type="http://schemas.openxmlformats.org/officeDocument/2006/relationships/hyperlink" Target="4%20&#1042;&#1054;&#1055;&#1056;&#1054;&#1057;/3.tx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5%20&#1042;&#1054;&#1055;&#1056;&#1054;&#1057;%20(&#1058;&#1056;&#1054;&#1049;&#1053;&#1040;&#1071;%20&#1048;&#1043;&#1056;&#1040;)/2.txt" TargetMode="External"/><Relationship Id="rId7" Type="http://schemas.openxmlformats.org/officeDocument/2006/relationships/hyperlink" Target="5%20&#1042;&#1054;&#1055;&#1056;&#1054;&#1057;%20(&#1058;&#1056;&#1054;&#1049;&#1053;&#1040;&#1071;%20&#1048;&#1043;&#1056;&#1040;)/5.txt" TargetMode="External"/><Relationship Id="rId2" Type="http://schemas.openxmlformats.org/officeDocument/2006/relationships/hyperlink" Target="5%20&#1042;&#1054;&#1055;&#1056;&#1054;&#1057;%20(&#1058;&#1056;&#1054;&#1049;&#1053;&#1040;&#1071;%20&#1048;&#1043;&#1056;&#1040;)/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5%20&#1042;&#1054;&#1055;&#1056;&#1054;&#1057;%20(&#1058;&#1056;&#1054;&#1049;&#1053;&#1040;&#1071;%20&#1048;&#1043;&#1056;&#1040;)/6.docx" TargetMode="External"/><Relationship Id="rId5" Type="http://schemas.openxmlformats.org/officeDocument/2006/relationships/hyperlink" Target="5%20&#1042;&#1054;&#1055;&#1056;&#1054;&#1057;%20(&#1058;&#1056;&#1054;&#1049;&#1053;&#1040;&#1071;%20&#1048;&#1043;&#1056;&#1040;)/4.txt" TargetMode="External"/><Relationship Id="rId4" Type="http://schemas.openxmlformats.org/officeDocument/2006/relationships/hyperlink" Target="5%20&#1042;&#1054;&#1055;&#1056;&#1054;&#1057;%20(&#1058;&#1056;&#1054;&#1049;&#1053;&#1040;&#1071;%20&#1048;&#1043;&#1056;&#1040;)/3.tx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&#1048;&#1043;&#1056;&#1040;%20&#1053;&#1040;&#1054;&#1041;&#1054;&#1056;&#1054;&#1058;/2.txt" TargetMode="External"/><Relationship Id="rId7" Type="http://schemas.openxmlformats.org/officeDocument/2006/relationships/hyperlink" Target="&#1048;&#1043;&#1056;&#1040;%20&#1053;&#1040;&#1054;&#1041;&#1054;&#1056;&#1054;&#1058;/5.txt" TargetMode="External"/><Relationship Id="rId2" Type="http://schemas.openxmlformats.org/officeDocument/2006/relationships/hyperlink" Target="&#1048;&#1043;&#1056;&#1040;%20&#1053;&#1040;&#1054;&#1041;&#1054;&#1056;&#1054;&#1058;/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1048;&#1043;&#1056;&#1040;%20&#1053;&#1040;&#1054;&#1041;&#1054;&#1056;&#1054;&#1058;/6.docx" TargetMode="External"/><Relationship Id="rId5" Type="http://schemas.openxmlformats.org/officeDocument/2006/relationships/hyperlink" Target="&#1048;&#1043;&#1056;&#1040;%20&#1053;&#1040;&#1054;&#1041;&#1054;&#1056;&#1054;&#1058;/4.txt" TargetMode="External"/><Relationship Id="rId4" Type="http://schemas.openxmlformats.org/officeDocument/2006/relationships/hyperlink" Target="&#1048;&#1043;&#1056;&#1040;%20&#1053;&#1040;&#1054;&#1041;&#1054;&#1056;&#1054;&#1058;/3.tx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ru-RU" dirty="0" smtClean="0"/>
              <a:t>СТО к ОДНОМУ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92696"/>
            <a:ext cx="7128792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ru-RU" b="1" dirty="0" smtClean="0"/>
              <a:t>Самый известный физик!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1368152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1979712" y="14847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1907704" y="2420888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1907704" y="3356992"/>
            <a:ext cx="3600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 action="ppaction://hlinkfile"/>
          </p:cNvPr>
          <p:cNvSpPr/>
          <p:nvPr/>
        </p:nvSpPr>
        <p:spPr>
          <a:xfrm>
            <a:off x="1907704" y="4437112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907704" y="5301208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6136" y="3140968"/>
            <a:ext cx="2736304" cy="2364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Самый известный физический закон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1368152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1979712" y="14847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1907704" y="2420888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1907704" y="3356992"/>
            <a:ext cx="3600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 action="ppaction://hlinkfile"/>
          </p:cNvPr>
          <p:cNvSpPr/>
          <p:nvPr/>
        </p:nvSpPr>
        <p:spPr>
          <a:xfrm>
            <a:off x="1907704" y="4437112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907704" y="5301208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6136" y="2132856"/>
            <a:ext cx="288032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Тело, поднятое над Землёй, падает на нее потому, что…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1368152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</a:p>
          <a:p>
            <a:endParaRPr lang="ru-RU" dirty="0" smtClean="0"/>
          </a:p>
          <a:p>
            <a:r>
              <a:rPr lang="ru-RU" dirty="0" smtClean="0"/>
              <a:t>6.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1979712" y="14847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1907704" y="2276872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1907704" y="3140968"/>
            <a:ext cx="3600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 action="ppaction://hlinkfile"/>
          </p:cNvPr>
          <p:cNvSpPr/>
          <p:nvPr/>
        </p:nvSpPr>
        <p:spPr>
          <a:xfrm>
            <a:off x="1907704" y="400506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907704" y="5517232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file"/>
          </p:cNvPr>
          <p:cNvSpPr/>
          <p:nvPr/>
        </p:nvSpPr>
        <p:spPr>
          <a:xfrm>
            <a:off x="1907704" y="472514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1916832"/>
            <a:ext cx="2592288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Известная вам скалярная физическая величина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1368152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</a:p>
          <a:p>
            <a:endParaRPr lang="ru-RU" dirty="0" smtClean="0"/>
          </a:p>
          <a:p>
            <a:r>
              <a:rPr lang="ru-RU" dirty="0" smtClean="0"/>
              <a:t>6.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1979712" y="14847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1907704" y="2276872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1907704" y="3140968"/>
            <a:ext cx="3600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 action="ppaction://hlinkfile"/>
          </p:cNvPr>
          <p:cNvSpPr/>
          <p:nvPr/>
        </p:nvSpPr>
        <p:spPr>
          <a:xfrm>
            <a:off x="1907704" y="400506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907704" y="5517232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file"/>
          </p:cNvPr>
          <p:cNvSpPr/>
          <p:nvPr/>
        </p:nvSpPr>
        <p:spPr>
          <a:xfrm>
            <a:off x="1907704" y="472514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24128" y="2492896"/>
            <a:ext cx="2880320" cy="3084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 температуре 0 С……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1368152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</a:p>
          <a:p>
            <a:endParaRPr lang="ru-RU" dirty="0" smtClean="0"/>
          </a:p>
          <a:p>
            <a:r>
              <a:rPr lang="ru-RU" dirty="0" smtClean="0"/>
              <a:t>6.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1979712" y="14847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1907704" y="2276872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1907704" y="3140968"/>
            <a:ext cx="3600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 action="ppaction://hlinkfile"/>
          </p:cNvPr>
          <p:cNvSpPr/>
          <p:nvPr/>
        </p:nvSpPr>
        <p:spPr>
          <a:xfrm>
            <a:off x="1907704" y="400506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907704" y="5517232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file"/>
          </p:cNvPr>
          <p:cNvSpPr/>
          <p:nvPr/>
        </p:nvSpPr>
        <p:spPr>
          <a:xfrm>
            <a:off x="1907704" y="472514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68144" y="2348880"/>
            <a:ext cx="244827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Если на тело действует сила, то….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1368152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r>
              <a:rPr lang="ru-RU" dirty="0" smtClean="0"/>
              <a:t>3.</a:t>
            </a:r>
          </a:p>
          <a:p>
            <a:endParaRPr lang="ru-RU" dirty="0" smtClean="0"/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5.</a:t>
            </a:r>
          </a:p>
          <a:p>
            <a:endParaRPr lang="ru-RU" dirty="0" smtClean="0"/>
          </a:p>
          <a:p>
            <a:r>
              <a:rPr lang="ru-RU" dirty="0" smtClean="0"/>
              <a:t>6.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1979712" y="14847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file"/>
          </p:cNvPr>
          <p:cNvSpPr/>
          <p:nvPr/>
        </p:nvSpPr>
        <p:spPr>
          <a:xfrm>
            <a:off x="1907704" y="2276872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1907704" y="3140968"/>
            <a:ext cx="3600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 action="ppaction://hlinkfile"/>
          </p:cNvPr>
          <p:cNvSpPr/>
          <p:nvPr/>
        </p:nvSpPr>
        <p:spPr>
          <a:xfrm>
            <a:off x="1907704" y="400506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907704" y="5517232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file"/>
          </p:cNvPr>
          <p:cNvSpPr/>
          <p:nvPr/>
        </p:nvSpPr>
        <p:spPr>
          <a:xfrm>
            <a:off x="1907704" y="472514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6136" y="2708920"/>
            <a:ext cx="309634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внимание!!!!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7272807" cy="4320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114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СТО к ОДНОМУ</vt:lpstr>
      <vt:lpstr>Самый известный физик!</vt:lpstr>
      <vt:lpstr>Самый известный физический закон</vt:lpstr>
      <vt:lpstr>Тело, поднятое над Землёй, падает на нее потому, что…</vt:lpstr>
      <vt:lpstr>Известная вам скалярная физическая величина</vt:lpstr>
      <vt:lpstr>При температуре 0 С……</vt:lpstr>
      <vt:lpstr>Если на тело действует сила, то….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известный физик. 1. Ньютон 2. Архимед  3. Галилей 4. Эйнштейн 5. Менделеев  </dc:title>
  <dc:creator>teacher</dc:creator>
  <cp:lastModifiedBy>marsel</cp:lastModifiedBy>
  <cp:revision>8</cp:revision>
  <dcterms:created xsi:type="dcterms:W3CDTF">2013-12-04T19:03:51Z</dcterms:created>
  <dcterms:modified xsi:type="dcterms:W3CDTF">2013-12-04T20:19:16Z</dcterms:modified>
</cp:coreProperties>
</file>