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0" r:id="rId3"/>
    <p:sldId id="264" r:id="rId4"/>
    <p:sldId id="260" r:id="rId5"/>
    <p:sldId id="271" r:id="rId6"/>
    <p:sldId id="281" r:id="rId7"/>
    <p:sldId id="274" r:id="rId8"/>
    <p:sldId id="278" r:id="rId9"/>
    <p:sldId id="283" r:id="rId10"/>
    <p:sldId id="279" r:id="rId11"/>
    <p:sldId id="276" r:id="rId12"/>
    <p:sldId id="285" r:id="rId13"/>
    <p:sldId id="286" r:id="rId14"/>
    <p:sldId id="287" r:id="rId15"/>
    <p:sldId id="277" r:id="rId16"/>
    <p:sldId id="289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Бытовые отходы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7.7751595522968453E-2"/>
                  <c:y val="0.11825211524145775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491230394252571"/>
                  <c:y val="9.360177712070956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9.7385275893837428E-2"/>
                  <c:y val="-2.8316930614196951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.16603380989943578"/>
                  <c:y val="-0.1960350698564645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3990">
                    <a:solidFill>
                      <a:srgbClr val="FFFF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бумага</c:v>
                </c:pt>
                <c:pt idx="1">
                  <c:v>пластмасса</c:v>
                </c:pt>
                <c:pt idx="2">
                  <c:v>железо</c:v>
                </c:pt>
                <c:pt idx="3">
                  <c:v>пищевые отходы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70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4806729547499153"/>
          <c:y val="0.16353310865727588"/>
          <c:w val="0.35193270452500847"/>
          <c:h val="0.79436860333286741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279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Бытовые отходы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7.7751595522968314E-2"/>
                  <c:y val="0.1182521152414575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491230394252571"/>
                  <c:y val="9.360177712070956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9.7385275893837428E-2"/>
                  <c:y val="-2.8316930614196944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.16603380989943564"/>
                  <c:y val="-0.19603506985646443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3990">
                    <a:solidFill>
                      <a:srgbClr val="FFFF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дети</c:v>
                </c:pt>
                <c:pt idx="1">
                  <c:v>подростки</c:v>
                </c:pt>
                <c:pt idx="2">
                  <c:v>молодёжь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4806729547499153"/>
          <c:y val="0.16353310865727586"/>
          <c:w val="1"/>
          <c:h val="0.95790171199014329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2793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FB81E-6616-4B93-BA88-F8B063153FCA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AB9BED-1959-48C9-A3F9-78DC6666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43C46-5EE0-457F-98D0-E7DE8327059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895C2-8D44-4984-9B16-CF50D72215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D28D-1561-46FA-B633-303EC4F9830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50F0-D8FA-4546-9C23-4AFB743B8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B514-80F8-4CD4-AF58-C662A2E6F8F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CE00-A86C-447A-9F39-13A35322D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AFD3-17BA-489F-AA68-B10ED05040E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2424-0B21-4951-BB0F-3628536F6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C0B7-DAA1-4650-804C-D0FE9C91BD6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7D4E-C82D-4D49-8137-D98EFB809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5E7D-3249-419D-BA82-1D7F965B4B7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22D0-CBB6-4D26-B362-F5B8B31F7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D6B5-178E-4070-BD2F-8080B4AC7EA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1949-2FC0-4905-88F4-229338D00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6AB7-8B8F-43FC-A05B-7966842EED9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331F-F0E3-4F88-BB83-6411DE0BF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8ACA-56AB-4E1C-849E-B7B753CEFB8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CC93-8FE3-426F-8BEC-4E936952F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6FDF-F08F-4D3C-BDCE-FDDBDB04145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313F-54AC-49A6-9BB4-3794659CD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C22D-A6E1-4A27-849B-D3F4F51DB32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A4BB-1FBF-48E2-A777-4FBB2C2A7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D1D5-C6EA-4D69-A1A4-2BA56E03043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B03-55EA-47A9-AC08-66F9146CB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C7D6F-78D2-4824-BC84-50C4F3D5031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EDB84-F1A5-4621-8FC5-9C6D4B7B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25" r:id="rId9"/>
    <p:sldLayoutId id="2147483816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851648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ИССЛЕДОВАТЕЛЬСКИЙ ПРОЕКТ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</a:rPr>
              <a:t>Косая Гора</a:t>
            </a:r>
            <a:br>
              <a:rPr lang="ru-RU" sz="6000" i="1" dirty="0" smtClean="0">
                <a:solidFill>
                  <a:srgbClr val="FFFF00"/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</a:rPr>
              <a:t>Экологический взгляд</a:t>
            </a:r>
            <a:endParaRPr lang="ru-RU" sz="6000" i="1" dirty="0">
              <a:solidFill>
                <a:srgbClr val="FFFF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5084763"/>
            <a:ext cx="7854950" cy="1230312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Участники проекта</a:t>
            </a:r>
          </a:p>
          <a:p>
            <a:pPr marR="0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Грачёва Анна, Котова Валерия,</a:t>
            </a:r>
          </a:p>
          <a:p>
            <a:pPr marR="0" eaLnBrk="1" hangingPunct="1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учащиеся 4 класса Б   МОУ СОШ № 66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ru-RU" sz="17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7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50825" y="214313"/>
            <a:ext cx="864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ГОРОДСКИЕ ЛОМОНОСОВСКИЕ НАУЧНЫЕ ЧТЕНИЯ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35216" cy="8429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FF00"/>
                </a:solidFill>
              </a:rPr>
              <a:t>Косогорский</a:t>
            </a:r>
            <a:r>
              <a:rPr lang="ru-RU" sz="4000" dirty="0" smtClean="0">
                <a:solidFill>
                  <a:srgbClr val="FFFF00"/>
                </a:solidFill>
              </a:rPr>
              <a:t> металлургический завод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 t="5281"/>
          <a:stretch>
            <a:fillRect/>
          </a:stretch>
        </p:blipFill>
        <p:spPr bwMode="auto">
          <a:xfrm>
            <a:off x="0" y="908720"/>
            <a:ext cx="4788024" cy="340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2292" name="Picture 4" descr="E:\ПРОЕКТ ЭКОЛОГИЯ\Доклад Анна\Фотки\DSC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245" y="3834038"/>
            <a:ext cx="4547755" cy="3023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51648" cy="628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rgbClr val="FFFF00"/>
                </a:solidFill>
              </a:rPr>
              <a:t>Судаковский</a:t>
            </a:r>
            <a:r>
              <a:rPr lang="ru-RU" sz="3200" dirty="0" smtClean="0">
                <a:solidFill>
                  <a:srgbClr val="FFFF00"/>
                </a:solidFill>
              </a:rPr>
              <a:t> полигон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по утилизации бытовых отходов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5365" name="Picture 2" descr="F:\ПРОЕКТ ЭКОЛОГИЯ\Доклад Анна\Фотки\DSC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5436096" cy="361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Picture 3" descr="F:\ПРОЕКТ ЭКОЛОГИЯ\Доклад Анна\Фотки\DSC_13.jpg"/>
          <p:cNvPicPr>
            <a:picLocks noChangeAspect="1" noChangeArrowheads="1"/>
          </p:cNvPicPr>
          <p:nvPr/>
        </p:nvPicPr>
        <p:blipFill>
          <a:blip r:embed="rId3" cstate="print"/>
          <a:srcRect l="6093" r="10798" b="27273"/>
          <a:stretch>
            <a:fillRect/>
          </a:stretch>
        </p:blipFill>
        <p:spPr bwMode="auto">
          <a:xfrm>
            <a:off x="5183560" y="4553744"/>
            <a:ext cx="396044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ситуация поселка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68313" y="1700213"/>
            <a:ext cx="1285875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8313" y="2636838"/>
            <a:ext cx="1285875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68313" y="3500438"/>
            <a:ext cx="1285875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8313" y="5013325"/>
            <a:ext cx="1285875" cy="1220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763713" y="1557338"/>
            <a:ext cx="62293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Промышленные выбросы КМЗ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35150" y="2492375"/>
            <a:ext cx="6445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Выхлопные газы автомобилей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51050" y="3500438"/>
            <a:ext cx="56308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Бытовой мусор и </a:t>
            </a:r>
          </a:p>
          <a:p>
            <a:pPr algn="ctr" eaLnBrk="0" hangingPunct="0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стихийные свалки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75" y="5786438"/>
            <a:ext cx="7215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24075" y="4941888"/>
            <a:ext cx="63373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FF00"/>
                </a:solidFill>
              </a:rPr>
              <a:t>Санитарно – экологическое состояние посёлка</a:t>
            </a:r>
          </a:p>
          <a:p>
            <a:r>
              <a:rPr lang="ru-RU" sz="3600" b="1" i="1" u="sng">
                <a:solidFill>
                  <a:srgbClr val="FFFF00"/>
                </a:solidFill>
              </a:rPr>
              <a:t>неудовлетворительное</a:t>
            </a:r>
            <a:r>
              <a:rPr lang="ru-RU" u="sng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build="allAtOnce"/>
      <p:bldP spid="13" grpId="0" build="allAtOnce"/>
      <p:bldP spid="15" grpId="0" build="allAtOnce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FFFF00"/>
                </a:solidFill>
              </a:rPr>
              <a:t>Каким быть поселку завтра?</a:t>
            </a:r>
            <a:br>
              <a:rPr lang="ru-RU" sz="4400" smtClean="0">
                <a:solidFill>
                  <a:srgbClr val="FFFF00"/>
                </a:solidFill>
              </a:rPr>
            </a:br>
            <a:r>
              <a:rPr lang="ru-RU" sz="4400" smtClean="0">
                <a:solidFill>
                  <a:srgbClr val="FFFF00"/>
                </a:solidFill>
              </a:rPr>
              <a:t>Через год? Через 5 лет?</a:t>
            </a:r>
          </a:p>
        </p:txBody>
      </p:sp>
      <p:pic>
        <p:nvPicPr>
          <p:cNvPr id="34818" name="Picture 2" descr="E:\экологическая тропа\SDC1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357438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 descr="C:\Documents and Settings\Admin\Рабочий стол\раменье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57438"/>
            <a:ext cx="38576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5373688"/>
            <a:ext cx="79438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Жители! Выбор за вами!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FFC000"/>
                </a:solidFill>
              </a:rPr>
              <a:t>Меры по сохранению окружающей 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28775"/>
            <a:ext cx="8820150" cy="4389438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Cambria" pitchFamily="18" charset="0"/>
              </a:rPr>
              <a:t>Активизировать деятельность по уборке территорий не только спецслужб, но и самих жителей посёлка;</a:t>
            </a: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Cambria" pitchFamily="18" charset="0"/>
              </a:rPr>
              <a:t>Повышать уровень культуры учащихся;</a:t>
            </a: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Cambria" pitchFamily="18" charset="0"/>
              </a:rPr>
              <a:t>Вести разъяснительную работу по необходимости грамотного экологического поведения.</a:t>
            </a: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сая г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785813" y="214313"/>
            <a:ext cx="7854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</a:pPr>
            <a:endParaRPr lang="ru-RU" sz="2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850" y="260350"/>
            <a:ext cx="6911975" cy="1728788"/>
          </a:xfrm>
        </p:spPr>
        <p:txBody>
          <a:bodyPr>
            <a:normAutofit fontScale="92500" lnSpcReduction="20000"/>
          </a:bodyPr>
          <a:lstStyle/>
          <a:p>
            <a:pPr marR="0" algn="l" eaLnBrk="1" hangingPunct="1">
              <a:defRPr/>
            </a:pPr>
            <a:r>
              <a:rPr lang="ru-RU" sz="3000" b="1" i="1" dirty="0" smtClean="0">
                <a:solidFill>
                  <a:srgbClr val="002060"/>
                </a:solidFill>
                <a:latin typeface="Calibri" pitchFamily="34" charset="0"/>
              </a:rPr>
              <a:t>И тревога за жизнь неустанна,</a:t>
            </a:r>
          </a:p>
          <a:p>
            <a:pPr marR="0" algn="l" eaLnBrk="1" hangingPunct="1">
              <a:defRPr/>
            </a:pPr>
            <a:r>
              <a:rPr lang="ru-RU" sz="3000" b="1" i="1" dirty="0" smtClean="0">
                <a:solidFill>
                  <a:srgbClr val="002060"/>
                </a:solidFill>
                <a:latin typeface="Calibri" pitchFamily="34" charset="0"/>
              </a:rPr>
              <a:t>Чтоб не сгинуть в космической мгле, ̶</a:t>
            </a:r>
          </a:p>
          <a:p>
            <a:pPr marR="0" algn="l" eaLnBrk="1" hangingPunct="1">
              <a:defRPr/>
            </a:pPr>
            <a:r>
              <a:rPr lang="ru-RU" sz="3000" b="1" i="1" dirty="0" err="1" smtClean="0">
                <a:solidFill>
                  <a:srgbClr val="002060"/>
                </a:solidFill>
                <a:latin typeface="Calibri" pitchFamily="34" charset="0"/>
              </a:rPr>
              <a:t>Исчерпаемы</a:t>
            </a:r>
            <a:r>
              <a:rPr lang="ru-RU" sz="3000" b="1" i="1" dirty="0" smtClean="0">
                <a:solidFill>
                  <a:srgbClr val="002060"/>
                </a:solidFill>
                <a:latin typeface="Calibri" pitchFamily="34" charset="0"/>
              </a:rPr>
              <a:t> все океаны,</a:t>
            </a:r>
          </a:p>
          <a:p>
            <a:pPr marR="0" algn="l" eaLnBrk="1" hangingPunct="1">
              <a:defRPr/>
            </a:pPr>
            <a:r>
              <a:rPr lang="ru-RU" sz="3000" b="1" i="1" dirty="0" err="1" smtClean="0">
                <a:solidFill>
                  <a:srgbClr val="002060"/>
                </a:solidFill>
                <a:latin typeface="Calibri" pitchFamily="34" charset="0"/>
              </a:rPr>
              <a:t>Исчерпаемо</a:t>
            </a:r>
            <a:r>
              <a:rPr lang="ru-RU" sz="3000" b="1" i="1" dirty="0" smtClean="0">
                <a:solidFill>
                  <a:srgbClr val="002060"/>
                </a:solidFill>
                <a:latin typeface="Calibri" pitchFamily="34" charset="0"/>
              </a:rPr>
              <a:t> всё на Земле.</a:t>
            </a:r>
          </a:p>
          <a:p>
            <a:pPr marR="0" eaLnBrk="1" hangingPunct="1">
              <a:defRPr/>
            </a:pPr>
            <a:endParaRPr lang="ru-RU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 bwMode="auto">
          <a:xfrm>
            <a:off x="3708400" y="2420938"/>
            <a:ext cx="5148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>
            <a:normAutofit fontScale="77500" lnSpcReduction="20000"/>
          </a:bodyPr>
          <a:lstStyle/>
          <a:p>
            <a:pPr algn="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endParaRPr lang="ru-RU" sz="3600" b="1" i="1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Мы поля и леса обижаем,</a:t>
            </a:r>
          </a:p>
          <a:p>
            <a:pPr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Стонут реки от горьких обид,</a:t>
            </a:r>
          </a:p>
          <a:p>
            <a:pPr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И себя мы прощаем,</a:t>
            </a:r>
          </a:p>
          <a:p>
            <a:pPr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И себя мы прощаем, </a:t>
            </a:r>
          </a:p>
          <a:p>
            <a:pPr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Но грядущее нас не простит!</a:t>
            </a:r>
          </a:p>
          <a:p>
            <a:pPr algn="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endParaRPr lang="ru-RU" sz="26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1537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УЧАСТНИКИ ПРОЕКТА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785813" y="214313"/>
            <a:ext cx="7854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</a:pPr>
            <a:endParaRPr lang="ru-RU" sz="2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14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150" y="3213100"/>
            <a:ext cx="5616575" cy="576263"/>
          </a:xfrm>
        </p:spPr>
        <p:txBody>
          <a:bodyPr/>
          <a:lstStyle/>
          <a:p>
            <a:pPr marR="0" eaLnBrk="1" hangingPunct="1">
              <a:defRPr/>
            </a:pPr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Грачёва Анна          Котова Валерия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509120"/>
            <a:ext cx="5760640" cy="7143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РУКОВОДИТЕЛЬ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ПРОЕКТА</a:t>
            </a:r>
          </a:p>
        </p:txBody>
      </p:sp>
      <p:pic>
        <p:nvPicPr>
          <p:cNvPr id="6150" name="Picture 2" descr="F:\ПРОЕКТ ЭКОЛОГИЯ\Фото участники проекта\S6305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052513"/>
            <a:ext cx="15668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3" descr="F:\ПРОЕКТ ЭКОЛОГИЯ\Фото участники проекта\S6305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5716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4" descr="F:\ПРОЕКТ ЭКОЛОГИЯ\Фото участники проекта\S6305565.JPG"/>
          <p:cNvPicPr>
            <a:picLocks noChangeAspect="1" noChangeArrowheads="1"/>
          </p:cNvPicPr>
          <p:nvPr/>
        </p:nvPicPr>
        <p:blipFill>
          <a:blip r:embed="rId5" cstate="print"/>
          <a:srcRect l="16763" t="6706" r="12827" b="20370"/>
          <a:stretch>
            <a:fillRect/>
          </a:stretch>
        </p:blipFill>
        <p:spPr bwMode="auto">
          <a:xfrm>
            <a:off x="6227763" y="4005263"/>
            <a:ext cx="1800225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одзаголовок 4"/>
          <p:cNvSpPr txBox="1">
            <a:spLocks/>
          </p:cNvSpPr>
          <p:nvPr/>
        </p:nvSpPr>
        <p:spPr bwMode="auto">
          <a:xfrm>
            <a:off x="684213" y="5373688"/>
            <a:ext cx="5327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ts val="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Шушарина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</a:p>
          <a:p>
            <a:pPr algn="ctr">
              <a:spcBef>
                <a:spcPts val="0"/>
              </a:spcBef>
              <a:buClr>
                <a:srgbClr val="0084B4"/>
              </a:buClr>
              <a:buSzPct val="95000"/>
              <a:buFont typeface="Wingdings 2" pitchFamily="18" charset="2"/>
              <a:buNone/>
              <a:defRPr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Светлана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2087563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FF00"/>
                </a:solidFill>
              </a:rPr>
              <a:t>СПАСИБО </a:t>
            </a:r>
            <a:br>
              <a:rPr lang="ru-RU" sz="5400" smtClean="0">
                <a:solidFill>
                  <a:srgbClr val="FFFF00"/>
                </a:solidFill>
              </a:rPr>
            </a:br>
            <a:r>
              <a:rPr lang="ru-RU" sz="5400" smtClean="0">
                <a:solidFill>
                  <a:srgbClr val="FFFF00"/>
                </a:solidFill>
              </a:rPr>
              <a:t>ЗА ВНИМАНИЕ !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166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557338"/>
            <a:ext cx="7240587" cy="482441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Стали люди сильными, как боги,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судьба земли у них в руках,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темнеют страшные ожоги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земного шара на боках.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давно освоили планету,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Широко шагает новый век,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земле уж белых пятен нету,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Чёрные сотрёшь ли, человек?!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sz="301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8150" y="260350"/>
            <a:ext cx="5915025" cy="1000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Эпиграф проекта</a:t>
            </a:r>
            <a:endParaRPr lang="ru-RU" b="1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_4497"/>
          <p:cNvPicPr>
            <a:picLocks noChangeAspect="1" noChangeArrowheads="1"/>
          </p:cNvPicPr>
          <p:nvPr/>
        </p:nvPicPr>
        <p:blipFill>
          <a:blip r:embed="rId2" cstate="print">
            <a:lum bright="24000" contrast="36000"/>
          </a:blip>
          <a:srcRect l="22810" t="7204" b="17940"/>
          <a:stretch>
            <a:fillRect/>
          </a:stretch>
        </p:blipFill>
        <p:spPr bwMode="auto">
          <a:xfrm>
            <a:off x="4716017" y="0"/>
            <a:ext cx="4427984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7786742" cy="78581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cs typeface="Times New Roman" pitchFamily="18" charset="0"/>
              </a:rPr>
              <a:t>Цель исследования: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   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714375" y="1643063"/>
            <a:ext cx="7854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</a:pPr>
            <a:endParaRPr lang="ru-RU" sz="2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17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429625" cy="985838"/>
          </a:xfrm>
        </p:spPr>
        <p:txBody>
          <a:bodyPr/>
          <a:lstStyle/>
          <a:p>
            <a:pPr marR="0" algn="l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изучение  </a:t>
            </a:r>
          </a:p>
          <a:p>
            <a:pPr marR="0" algn="l" eaLnBrk="1" hangingPunct="1">
              <a:buClr>
                <a:srgbClr val="FFFF00"/>
              </a:buClr>
              <a:defRPr/>
            </a:pP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экологической обстановки  на Косой Горе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429000"/>
            <a:ext cx="227005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Задачи:</a:t>
            </a:r>
          </a:p>
        </p:txBody>
      </p:sp>
      <p:sp>
        <p:nvSpPr>
          <p:cNvPr id="7174" name="Подзаголовок 4"/>
          <p:cNvSpPr txBox="1">
            <a:spLocks/>
          </p:cNvSpPr>
          <p:nvPr/>
        </p:nvSpPr>
        <p:spPr bwMode="auto">
          <a:xfrm>
            <a:off x="1285875" y="4286250"/>
            <a:ext cx="7643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изучить санитарное состояние 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ru-RU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посёлка Косая Гора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привлечь внимание жителей    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ru-RU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к экологическим  проблемам посёлка</a:t>
            </a:r>
            <a:endParaRPr lang="ru-RU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1537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Территория около МОУ СОШ № 66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38" y="5929313"/>
            <a:ext cx="8215312" cy="714375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48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0" y="6021388"/>
            <a:ext cx="757238" cy="592137"/>
          </a:xfrm>
        </p:spPr>
        <p:txBody>
          <a:bodyPr/>
          <a:lstStyle/>
          <a:p>
            <a:pPr marR="0" eaLnBrk="1" hangingPunct="1"/>
            <a:r>
              <a:rPr lang="ru-RU" smtClean="0">
                <a:solidFill>
                  <a:srgbClr val="FFFF0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10246" name="Picture 2" descr="C:\Users\Света\Desktop\ПРОЕКТ ЭКОЛОГИЯ\фото свалок\S6305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49725"/>
            <a:ext cx="29781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 descr="E:\ПРОЕКТ ЭКОЛОГИЯ\фото свалок\S6305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44675"/>
            <a:ext cx="5281613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3" name="Picture 13" descr="E:\ПРОЕКТ ЭКОЛОГИЯ\фото свалок\S6305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428750"/>
            <a:ext cx="295275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635375" y="1125538"/>
            <a:ext cx="5140325" cy="1071562"/>
          </a:xfrm>
        </p:spPr>
        <p:txBody>
          <a:bodyPr/>
          <a:lstStyle/>
          <a:p>
            <a:pPr marR="0" eaLnBrk="1" hangingPunct="1"/>
            <a:r>
              <a:rPr lang="ru-RU" smtClean="0">
                <a:solidFill>
                  <a:srgbClr val="FFFF00"/>
                </a:solidFill>
                <a:latin typeface="Calibri" pitchFamily="34" charset="0"/>
              </a:rPr>
              <a:t>Двор двух пятиэтажных домов по улице ген. Горшкова</a:t>
            </a:r>
          </a:p>
        </p:txBody>
      </p:sp>
      <p:pic>
        <p:nvPicPr>
          <p:cNvPr id="11270" name="Picture 4" descr="F:\ПРОЕКТ ЭКОЛОГИЯ\экологическая тропа\SDC1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5570538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628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Внутридомовые территории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1272" name="Picture 2" descr="C:\Users\Света\Desktop\ПРОЕКТ ЭКОЛОГИЯ\фото свалок\S6305537.JPG"/>
          <p:cNvPicPr>
            <a:picLocks noChangeAspect="1" noChangeArrowheads="1"/>
          </p:cNvPicPr>
          <p:nvPr/>
        </p:nvPicPr>
        <p:blipFill>
          <a:blip r:embed="rId3" cstate="print"/>
          <a:srcRect r="18645" b="20921"/>
          <a:stretch>
            <a:fillRect/>
          </a:stretch>
        </p:blipFill>
        <p:spPr bwMode="auto">
          <a:xfrm>
            <a:off x="6084888" y="4437063"/>
            <a:ext cx="2590800" cy="18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E:\ПРОЕКТ ЭКОЛОГИЯ\экологическая тропа\SDC1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276475"/>
            <a:ext cx="25193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 txBox="1">
            <a:spLocks/>
          </p:cNvSpPr>
          <p:nvPr/>
        </p:nvSpPr>
        <p:spPr bwMode="auto">
          <a:xfrm>
            <a:off x="785813" y="214313"/>
            <a:ext cx="7854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</a:pPr>
            <a:endParaRPr lang="ru-RU" sz="2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195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429000" y="2428875"/>
            <a:ext cx="5140325" cy="1071563"/>
          </a:xfrm>
        </p:spPr>
        <p:txBody>
          <a:bodyPr/>
          <a:lstStyle/>
          <a:p>
            <a:pPr marR="0" eaLnBrk="1" hangingPunct="1"/>
            <a:endParaRPr lang="ru-RU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851648" cy="628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Практическая работа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«Бытовые отходы нашей семьи»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71488" y="1704975"/>
          <a:ext cx="818515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11188" y="1341438"/>
            <a:ext cx="3711575" cy="1150937"/>
          </a:xfrm>
        </p:spPr>
        <p:txBody>
          <a:bodyPr/>
          <a:lstStyle/>
          <a:p>
            <a:pPr marR="0" algn="l" eaLnBrk="1" hangingPunct="1"/>
            <a:r>
              <a:rPr lang="ru-RU" smtClean="0">
                <a:solidFill>
                  <a:srgbClr val="FFFF00"/>
                </a:solidFill>
                <a:latin typeface="Calibri" pitchFamily="34" charset="0"/>
              </a:rPr>
              <a:t>Парк отдыха,</a:t>
            </a:r>
          </a:p>
          <a:p>
            <a:pPr marR="0" algn="l" eaLnBrk="1" hangingPunct="1"/>
            <a:r>
              <a:rPr lang="ru-RU" smtClean="0">
                <a:solidFill>
                  <a:srgbClr val="FFFF00"/>
                </a:solidFill>
                <a:latin typeface="Calibri" pitchFamily="34" charset="0"/>
              </a:rPr>
              <a:t>стадион «Металлург»</a:t>
            </a:r>
          </a:p>
        </p:txBody>
      </p:sp>
      <p:pic>
        <p:nvPicPr>
          <p:cNvPr id="12292" name="Picture 2" descr="F:\ПРОЕКТ ЭКОЛОГИЯ\экологическая тропа\SDC1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285875"/>
            <a:ext cx="32639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3" descr="F:\ПРОЕКТ ЭКОЛОГИЯ\экологическая тропа\SDC1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933825"/>
            <a:ext cx="3324225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4" descr="F:\ПРОЕКТ ЭКОЛОГИЯ\экологическая тропа\SDC10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65400"/>
            <a:ext cx="2852737" cy="213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6269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Зоны отдыха </a:t>
            </a:r>
            <a:r>
              <a:rPr lang="ru-RU" sz="4000" dirty="0" err="1" smtClean="0">
                <a:solidFill>
                  <a:srgbClr val="FFFF00"/>
                </a:solidFill>
              </a:rPr>
              <a:t>косогорцев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19700" y="2205038"/>
            <a:ext cx="3384550" cy="647700"/>
          </a:xfrm>
        </p:spPr>
        <p:txBody>
          <a:bodyPr/>
          <a:lstStyle/>
          <a:p>
            <a:pPr marR="0" algn="l" eaLnBrk="1" hangingPunct="1"/>
            <a:r>
              <a:rPr lang="ru-RU" b="1" smtClean="0">
                <a:solidFill>
                  <a:srgbClr val="FFFF00"/>
                </a:solidFill>
                <a:latin typeface="Calibri" pitchFamily="34" charset="0"/>
              </a:rPr>
              <a:t>Сквер у Дома культуры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8429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Зоны отдыха </a:t>
            </a:r>
            <a:r>
              <a:rPr lang="ru-RU" sz="4000" dirty="0" err="1" smtClean="0">
                <a:solidFill>
                  <a:srgbClr val="FFFF00"/>
                </a:solidFill>
              </a:rPr>
              <a:t>косогорцев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7" name="Picture 3" descr="F:\ПРОЕКТ ЭКОЛОГИЯ\экологическая тропа\SDC1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196975"/>
            <a:ext cx="4321175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ПРОЕКТ ЭКОЛОГИЯ\экологическая тропа\SDC10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57563"/>
            <a:ext cx="3598863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 txBox="1">
            <a:spLocks/>
          </p:cNvSpPr>
          <p:nvPr/>
        </p:nvSpPr>
        <p:spPr bwMode="auto">
          <a:xfrm>
            <a:off x="785813" y="214313"/>
            <a:ext cx="7854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084B4"/>
              </a:buClr>
              <a:buSzPct val="95000"/>
              <a:buFont typeface="Wingdings 2" pitchFamily="18" charset="2"/>
              <a:buNone/>
            </a:pPr>
            <a:endParaRPr lang="ru-RU" sz="2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267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429000" y="2428875"/>
            <a:ext cx="5140325" cy="1071563"/>
          </a:xfrm>
        </p:spPr>
        <p:txBody>
          <a:bodyPr/>
          <a:lstStyle/>
          <a:p>
            <a:pPr marR="0" eaLnBrk="1" hangingPunct="1"/>
            <a:endParaRPr lang="ru-RU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628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Социологический опрос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«От кого зависит чистота нашего посёлка?»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71488" y="1704975"/>
          <a:ext cx="818515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2">
      <a:dk1>
        <a:srgbClr val="B0CCB0"/>
      </a:dk1>
      <a:lt1>
        <a:srgbClr val="72A376"/>
      </a:lt1>
      <a:dk2>
        <a:srgbClr val="005828"/>
      </a:dk2>
      <a:lt2>
        <a:srgbClr val="005828"/>
      </a:lt2>
      <a:accent1>
        <a:srgbClr val="005878"/>
      </a:accent1>
      <a:accent2>
        <a:srgbClr val="002060"/>
      </a:accent2>
      <a:accent3>
        <a:srgbClr val="0084B4"/>
      </a:accent3>
      <a:accent4>
        <a:srgbClr val="00B050"/>
      </a:accent4>
      <a:accent5>
        <a:srgbClr val="B0CCB0"/>
      </a:accent5>
      <a:accent6>
        <a:srgbClr val="527D55"/>
      </a:accent6>
      <a:hlink>
        <a:srgbClr val="00B0F0"/>
      </a:hlink>
      <a:folHlink>
        <a:srgbClr val="00B05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</TotalTime>
  <Words>280</Words>
  <Application>Microsoft Office PowerPoint</Application>
  <PresentationFormat>Экран (4:3)</PresentationFormat>
  <Paragraphs>72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Wingdings</vt:lpstr>
      <vt:lpstr>Cambria</vt:lpstr>
      <vt:lpstr>Поток</vt:lpstr>
      <vt:lpstr>ИССЛЕДОВАТЕЛЬСКИЙ ПРОЕКТ  Косая Гора Экологический взгляд</vt:lpstr>
      <vt:lpstr>      Эпиграф проекта</vt:lpstr>
      <vt:lpstr>Цель исследования:              </vt:lpstr>
      <vt:lpstr>Территория около МОУ СОШ № 66</vt:lpstr>
      <vt:lpstr>Внутридомовые территории </vt:lpstr>
      <vt:lpstr>Практическая работа  «Бытовые отходы нашей семьи»</vt:lpstr>
      <vt:lpstr>Зоны отдыха косогорцев </vt:lpstr>
      <vt:lpstr>Зоны отдыха косогорцев </vt:lpstr>
      <vt:lpstr>Социологический опрос «От кого зависит чистота нашего посёлка?»</vt:lpstr>
      <vt:lpstr>Косогорский металлургический завод </vt:lpstr>
      <vt:lpstr>Судаковский полигон  по утилизации бытовых отходов</vt:lpstr>
      <vt:lpstr>Экологическая ситуация поселка</vt:lpstr>
      <vt:lpstr>Каким быть поселку завтра? Через год? Через 5 лет?</vt:lpstr>
      <vt:lpstr>Меры по сохранению окружающей среды</vt:lpstr>
      <vt:lpstr>Слайд 15</vt:lpstr>
      <vt:lpstr>  УЧАСТНИКИ ПРОЕКТА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</cp:lastModifiedBy>
  <cp:revision>87</cp:revision>
  <dcterms:created xsi:type="dcterms:W3CDTF">2011-11-19T12:12:01Z</dcterms:created>
  <dcterms:modified xsi:type="dcterms:W3CDTF">2014-03-30T16:05:10Z</dcterms:modified>
</cp:coreProperties>
</file>