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5A9C-7108-4B6A-BE28-449429170DC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81D5D-F2A2-4B31-8F2E-71758CAE2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1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453D-CFDA-44D9-B7CB-BE47D979DE31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9DC1-66C1-4C5A-90C3-B070B5164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8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1040-E863-43B9-A55B-952726612759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55E1-D1EC-410D-A0EB-C36A4298A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6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A4FE-F16E-4C19-85CB-CDF686546FA8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F8A45-38BF-4A68-9A65-0D198BB93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69FC-9EDC-4EB9-A904-FE2F88AB26C1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1A6B-0481-40C9-AE65-4E5D4E820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E8EA9-1179-4B8D-A57A-552F438DA71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C30A-4200-4F8A-84C3-04B388085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0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11ED-8C74-4170-8269-518C03240411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E8B1-ED6A-451D-824D-6924EA83C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2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D168-E073-4BC2-8DDD-6D4DC301581A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C8BF-C1C9-45D5-AC58-A717C77DB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5468-D0D3-4B8A-9296-44D22EF89E6D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B161-CD85-4759-8EAD-3E7E88E8C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7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CBED-901E-4F13-A52C-86A144CA009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4F5A-035C-4E04-BAE1-CC7F7FC50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8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F7F1-9C22-4151-AD47-DD04930B2C98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FC0E-67A7-45F4-BD68-5CCA94D4D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5E9EFF"/>
            </a:gs>
            <a:gs pos="39999">
              <a:srgbClr val="85C2FF"/>
            </a:gs>
            <a:gs pos="70000">
              <a:srgbClr val="C4D6EB"/>
            </a:gs>
            <a:gs pos="83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82B93B-3B8D-4527-B09C-3D63CB6552A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79DA07-DCFF-40E8-B107-CE2E48B8A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77041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1. Укажите предложение, где в слове пропущена буква О.</a:t>
            </a:r>
          </a:p>
          <a:p>
            <a:pPr eaLnBrk="1" hangingPunct="1"/>
            <a:endParaRPr lang="ru-RU" sz="2800" b="1"/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Совесть спать не д…ет.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Стыдно не сказать, а грех  ут…ить.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Д…леко шел, да добра не нашел.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Всяк правды ищет, да не всяк ее тв…рит.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2060"/>
                </a:solidFill>
              </a:rPr>
              <a:t>Найдите соответствия между приведенными предложениями и указанным типом предложения: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Речка так блестит и сверкает на солнце, что глазам больно.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Куда река пошла, там и русло будет.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Пока не взошло солнце, дышать было легко.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Любое живое дело можно загубить, если делать его равнодушно.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Всякий труд важен, ибо облагораживает человека.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Все молчали, чтобы расслышать шорох цветов.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Ученик все сделал так, как требовал мастер.</a:t>
            </a:r>
          </a:p>
        </p:txBody>
      </p:sp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цели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причины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места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времени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образа действия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меры и степени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условия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357438" y="2286000"/>
            <a:ext cx="2571750" cy="2143125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00500" y="2357438"/>
            <a:ext cx="785813" cy="571500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00188" y="2857500"/>
            <a:ext cx="3214687" cy="642938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214688" y="3714750"/>
            <a:ext cx="1785938" cy="1214437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85938" y="2357438"/>
            <a:ext cx="2928937" cy="15716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571625" y="1785938"/>
            <a:ext cx="3143250" cy="27146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571625" y="4143375"/>
            <a:ext cx="3143250" cy="8572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14438" y="571500"/>
            <a:ext cx="69294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  <a:p>
            <a:r>
              <a:rPr lang="ru-RU" sz="2400" b="1">
                <a:solidFill>
                  <a:srgbClr val="002060"/>
                </a:solidFill>
              </a:rPr>
              <a:t>2. Укажите предложение, где в слове пропущена буква А.</a:t>
            </a:r>
          </a:p>
          <a:p>
            <a:endParaRPr lang="ru-RU" sz="2400" b="1"/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Очи орлиные, а крылья к…мариные.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Люди п…хать, а мы руками махать.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Лень голодом изг…няют.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Встречают по одежке, пров…жают по уму. 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71563" y="500063"/>
            <a:ext cx="74295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3. Укажите предложение, где в слове на месте пропуска не пишется Ь.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) Всяк своим разумом кормит…ся.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</a:t>
            </a:r>
            <a:r>
              <a:rPr lang="ru-RU" sz="2400">
                <a:solidFill>
                  <a:srgbClr val="C00000"/>
                </a:solidFill>
              </a:rPr>
              <a:t>) На всякий час ума не напасеш…ся.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</a:t>
            </a:r>
            <a:r>
              <a:rPr lang="ru-RU" sz="2400">
                <a:solidFill>
                  <a:srgbClr val="C00000"/>
                </a:solidFill>
              </a:rPr>
              <a:t>) Заставь дурака Богу молит…ся, он и лоб расшибет.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 </a:t>
            </a:r>
            <a:r>
              <a:rPr lang="ru-RU" sz="2400">
                <a:solidFill>
                  <a:srgbClr val="C00000"/>
                </a:solidFill>
              </a:rPr>
              <a:t>Боят…ся не надо, надо умом раскинуть.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14375" y="857250"/>
            <a:ext cx="75723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4. В каком ряду во всех словах пропущена буква, обозначающая чередующийся гласный в корне?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к…саться, заг…рать, пон…мать, расст…яние.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заж…гать, покл…ниться, з…ря, выр…стать.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к…снуться, изл…жить, прид…раться, прим…риться.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прил…гательное, ум…рать, бл…стательный, заг…рать.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2060"/>
                </a:solidFill>
              </a:rPr>
              <a:t>Найдите соответствия между приведенными предложениями и указанным типом предложения: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Речка так блестит и сверкает на солнце, что глазам больно.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Куда река пошла, там и русло будет.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Пока не взошло солнце, дышать было легко.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Любое живое дело можно загубить, если делать его равнодушно.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Всякий труд важен, ибо облагораживает человека.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Все молчали, чтобы расслышать шорох цветов.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Ученик все сделал так, как требовал мастер.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цели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причины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места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времени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образа действия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меры и степени</a:t>
            </a:r>
          </a:p>
          <a:p>
            <a:pPr eaLnBrk="1" hangingPunct="1">
              <a:buFont typeface="Calibri" pitchFamily="34" charset="0"/>
              <a:buAutoNum type="arabicPeriod"/>
            </a:pPr>
            <a:endParaRPr lang="ru-RU" sz="1600" b="1" smtClean="0">
              <a:solidFill>
                <a:srgbClr val="C00000"/>
              </a:solidFill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600" b="1" smtClean="0">
                <a:solidFill>
                  <a:srgbClr val="C00000"/>
                </a:solidFill>
              </a:rPr>
              <a:t>Предложение условия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77041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1. Укажите предложение, где в слове пропущена буква О.</a:t>
            </a:r>
          </a:p>
          <a:p>
            <a:pPr eaLnBrk="1" hangingPunct="1"/>
            <a:endParaRPr lang="ru-RU" sz="2800" b="1"/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Совесть спать не д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ет.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Стыдно не сказать, а грех  ут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ить.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Д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леко шел, да добра не нашел.</a:t>
            </a:r>
          </a:p>
          <a:p>
            <a:pPr eaLnBrk="1" hangingPunct="1"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Всяк правды ищет, да не всяк ее твОрит.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214438" y="571500"/>
            <a:ext cx="69294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  <a:p>
            <a:r>
              <a:rPr lang="ru-RU" sz="2400" b="1">
                <a:solidFill>
                  <a:srgbClr val="002060"/>
                </a:solidFill>
              </a:rPr>
              <a:t>2. Укажите предложение, где в слове пропущена буква А.</a:t>
            </a:r>
          </a:p>
          <a:p>
            <a:endParaRPr lang="ru-RU" sz="2400" b="1"/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Очи орлиные, а крылья к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мариные.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Люди пАхать, а мы руками махать.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Лень голодом изг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няют.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Встречают по одежке, пров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жают по уму. 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071563" y="500063"/>
            <a:ext cx="74295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3. Укажите предложение, где в слове на месте пропуска не пишется Ь.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) </a:t>
            </a:r>
            <a:r>
              <a:rPr lang="ru-RU" sz="2400">
                <a:solidFill>
                  <a:srgbClr val="002060"/>
                </a:solidFill>
              </a:rPr>
              <a:t>Всяк своим разумом кормится.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</a:t>
            </a:r>
            <a:r>
              <a:rPr lang="ru-RU" sz="2400">
                <a:solidFill>
                  <a:srgbClr val="C00000"/>
                </a:solidFill>
              </a:rPr>
              <a:t>) На всякий час ума не напасеш</a:t>
            </a:r>
            <a:r>
              <a:rPr lang="ru-RU" sz="2400">
                <a:solidFill>
                  <a:srgbClr val="002060"/>
                </a:solidFill>
              </a:rPr>
              <a:t>Ь</a:t>
            </a:r>
            <a:r>
              <a:rPr lang="ru-RU" sz="2400">
                <a:solidFill>
                  <a:srgbClr val="C00000"/>
                </a:solidFill>
              </a:rPr>
              <a:t>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</a:t>
            </a:r>
            <a:r>
              <a:rPr lang="ru-RU" sz="2400">
                <a:solidFill>
                  <a:srgbClr val="C00000"/>
                </a:solidFill>
              </a:rPr>
              <a:t>) Заставь дурака Богу молит</a:t>
            </a:r>
            <a:r>
              <a:rPr lang="ru-RU" sz="2400">
                <a:solidFill>
                  <a:srgbClr val="002060"/>
                </a:solidFill>
              </a:rPr>
              <a:t>Ь</a:t>
            </a:r>
            <a:r>
              <a:rPr lang="ru-RU" sz="2400">
                <a:solidFill>
                  <a:srgbClr val="C00000"/>
                </a:solidFill>
              </a:rPr>
              <a:t>ся, он и лоб расшибет.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 </a:t>
            </a:r>
            <a:r>
              <a:rPr lang="ru-RU" sz="2400">
                <a:solidFill>
                  <a:srgbClr val="C00000"/>
                </a:solidFill>
              </a:rPr>
              <a:t>Боят</a:t>
            </a:r>
            <a:r>
              <a:rPr lang="ru-RU" sz="2400">
                <a:solidFill>
                  <a:srgbClr val="002060"/>
                </a:solidFill>
              </a:rPr>
              <a:t>Ь</a:t>
            </a:r>
            <a:r>
              <a:rPr lang="ru-RU" sz="2400">
                <a:solidFill>
                  <a:srgbClr val="C00000"/>
                </a:solidFill>
              </a:rPr>
              <a:t>ся не надо, надо умом раскинуть.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714375" y="857250"/>
            <a:ext cx="75723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4. В каком ряду во всех словах пропущена буква, обозначающая чередующийся гласный в корне?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а)</a:t>
            </a:r>
            <a:r>
              <a:rPr lang="ru-RU" sz="2400">
                <a:solidFill>
                  <a:srgbClr val="C00000"/>
                </a:solidFill>
              </a:rPr>
              <a:t> к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саться, заг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рать, пон</a:t>
            </a:r>
            <a:r>
              <a:rPr lang="ru-RU" sz="2400">
                <a:solidFill>
                  <a:srgbClr val="002060"/>
                </a:solidFill>
              </a:rPr>
              <a:t>И</a:t>
            </a:r>
            <a:r>
              <a:rPr lang="ru-RU" sz="2400">
                <a:solidFill>
                  <a:srgbClr val="C00000"/>
                </a:solidFill>
              </a:rPr>
              <a:t>мать, расст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яние.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б)</a:t>
            </a:r>
            <a:r>
              <a:rPr lang="ru-RU" sz="2400">
                <a:solidFill>
                  <a:srgbClr val="C00000"/>
                </a:solidFill>
              </a:rPr>
              <a:t> заж</a:t>
            </a:r>
            <a:r>
              <a:rPr lang="ru-RU" sz="2400">
                <a:solidFill>
                  <a:srgbClr val="002060"/>
                </a:solidFill>
              </a:rPr>
              <a:t>И</a:t>
            </a:r>
            <a:r>
              <a:rPr lang="ru-RU" sz="2400">
                <a:solidFill>
                  <a:srgbClr val="C00000"/>
                </a:solidFill>
              </a:rPr>
              <a:t>гать, покл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ниться, з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ря, выр</a:t>
            </a:r>
            <a:r>
              <a:rPr lang="ru-RU" sz="2400">
                <a:solidFill>
                  <a:srgbClr val="002060"/>
                </a:solidFill>
              </a:rPr>
              <a:t>А</a:t>
            </a:r>
            <a:r>
              <a:rPr lang="ru-RU" sz="2400">
                <a:solidFill>
                  <a:srgbClr val="C00000"/>
                </a:solidFill>
              </a:rPr>
              <a:t>стать.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в)</a:t>
            </a:r>
            <a:r>
              <a:rPr lang="ru-RU" sz="2400">
                <a:solidFill>
                  <a:srgbClr val="C00000"/>
                </a:solidFill>
              </a:rPr>
              <a:t> к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снуться, изл</a:t>
            </a:r>
            <a:r>
              <a:rPr lang="ru-RU" sz="2400">
                <a:solidFill>
                  <a:srgbClr val="002060"/>
                </a:solidFill>
              </a:rPr>
              <a:t>О</a:t>
            </a:r>
            <a:r>
              <a:rPr lang="ru-RU" sz="2400">
                <a:solidFill>
                  <a:srgbClr val="C00000"/>
                </a:solidFill>
              </a:rPr>
              <a:t>жить, прид</a:t>
            </a:r>
            <a:r>
              <a:rPr lang="ru-RU" sz="2400">
                <a:solidFill>
                  <a:srgbClr val="002060"/>
                </a:solidFill>
              </a:rPr>
              <a:t>И</a:t>
            </a:r>
            <a:r>
              <a:rPr lang="ru-RU" sz="2400">
                <a:solidFill>
                  <a:srgbClr val="C00000"/>
                </a:solidFill>
              </a:rPr>
              <a:t>раться, прим</a:t>
            </a:r>
            <a:r>
              <a:rPr lang="ru-RU" sz="2400">
                <a:solidFill>
                  <a:srgbClr val="002060"/>
                </a:solidFill>
              </a:rPr>
              <a:t>И</a:t>
            </a:r>
            <a:r>
              <a:rPr lang="ru-RU" sz="2400">
                <a:solidFill>
                  <a:srgbClr val="C00000"/>
                </a:solidFill>
              </a:rPr>
              <a:t>риться.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C00000"/>
                </a:solidFill>
              </a:rPr>
              <a:t>г)</a:t>
            </a:r>
            <a:r>
              <a:rPr lang="ru-RU" sz="2400">
                <a:solidFill>
                  <a:srgbClr val="C0000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прилАгательное, умИрать, блИстательный, загОрать.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602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соответствия между приведенными предложениями и указанным типом предложения: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соответствия между приведенными предложениями и указанным типом предложения: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НТР</dc:creator>
  <cp:lastModifiedBy>НТР</cp:lastModifiedBy>
  <cp:revision>9</cp:revision>
  <dcterms:modified xsi:type="dcterms:W3CDTF">2013-02-18T17:20:48Z</dcterms:modified>
</cp:coreProperties>
</file>