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7" r:id="rId2"/>
    <p:sldId id="259" r:id="rId3"/>
    <p:sldId id="262" r:id="rId4"/>
    <p:sldId id="261" r:id="rId5"/>
    <p:sldId id="263" r:id="rId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26403-4EC6-4B5F-9DF4-00ABE10F0D1A}" type="datetimeFigureOut">
              <a:rPr lang="ru-RU"/>
              <a:pPr>
                <a:defRPr/>
              </a:pPr>
              <a:t>01.04.2014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85D768-CDC1-4BFD-945B-B29ED8736E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A1CF8C-F5F2-4389-B329-29C102048F65}" type="datetimeFigureOut">
              <a:rPr lang="ru-RU"/>
              <a:pPr>
                <a:defRPr/>
              </a:pPr>
              <a:t>01.04.2014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837578-66FF-4CB0-970E-0FDC0FD789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1BD0F0-ECEE-49E7-BEB4-91A31C0EAA98}" type="datetimeFigureOut">
              <a:rPr lang="ru-RU"/>
              <a:pPr>
                <a:defRPr/>
              </a:pPr>
              <a:t>01.04.2014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DA724-93AB-4264-AF50-7F3847AC5B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0E6BB4-A010-47FB-88C9-AF344C7D78AA}" type="datetimeFigureOut">
              <a:rPr lang="ru-RU"/>
              <a:pPr>
                <a:defRPr/>
              </a:pPr>
              <a:t>01.04.2014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BBC5D6-976B-4B03-8695-0E0C259BF6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BA88D6-A699-4345-AE8A-7DD91952A07A}" type="datetimeFigureOut">
              <a:rPr lang="ru-RU"/>
              <a:pPr>
                <a:defRPr/>
              </a:pPr>
              <a:t>01.04.2014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69EB5E-A556-48B1-BD7C-BFD9F5B7C0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730F8E-D820-45E3-8BBE-18D60AFC6622}" type="datetimeFigureOut">
              <a:rPr lang="ru-RU"/>
              <a:pPr>
                <a:defRPr/>
              </a:pPr>
              <a:t>01.04.2014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6D938-B706-4C8D-AB05-927C0CDD0B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7A059F-BBA8-4804-A31E-7A6A4ED6C646}" type="datetimeFigureOut">
              <a:rPr lang="ru-RU"/>
              <a:pPr>
                <a:defRPr/>
              </a:pPr>
              <a:t>01.04.2014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229891-998D-4CAA-AECC-4489C2B119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8F94C-9172-4153-8AFB-B2EC6C414B67}" type="datetimeFigureOut">
              <a:rPr lang="ru-RU"/>
              <a:pPr>
                <a:defRPr/>
              </a:pPr>
              <a:t>01.04.2014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0E0455-225F-45B2-8476-48F49B7D12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CA353D-02C5-489D-9994-685E689B7458}" type="datetimeFigureOut">
              <a:rPr lang="ru-RU"/>
              <a:pPr>
                <a:defRPr/>
              </a:pPr>
              <a:t>01.04.2014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DD5DFB-EE22-4132-B617-B4E3EAC58E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19E6D-EDBA-43A7-BAFA-44250EB711DD}" type="datetimeFigureOut">
              <a:rPr lang="ru-RU"/>
              <a:pPr>
                <a:defRPr/>
              </a:pPr>
              <a:t>01.04.2014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CD2B4-5745-419D-8675-86F25C7764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DB649B-EAE0-4C47-A2EF-F511F2E92A84}" type="datetimeFigureOut">
              <a:rPr lang="ru-RU"/>
              <a:pPr>
                <a:defRPr/>
              </a:pPr>
              <a:t>01.04.2014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E0A570-0BB3-49A5-B34D-8737FD1665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9AE3B76-7915-4BBA-8E32-3EC44FD323CE}" type="datetimeFigureOut">
              <a:rPr lang="ru-RU"/>
              <a:pPr>
                <a:defRPr/>
              </a:pPr>
              <a:t>01.04.2014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E81B2CF-50DC-4C44-A342-ED18FBE5C7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26" r:id="rId2"/>
    <p:sldLayoutId id="2147483825" r:id="rId3"/>
    <p:sldLayoutId id="2147483824" r:id="rId4"/>
    <p:sldLayoutId id="2147483823" r:id="rId5"/>
    <p:sldLayoutId id="2147483822" r:id="rId6"/>
    <p:sldLayoutId id="2147483821" r:id="rId7"/>
    <p:sldLayoutId id="2147483820" r:id="rId8"/>
    <p:sldLayoutId id="2147483819" r:id="rId9"/>
    <p:sldLayoutId id="2147483818" r:id="rId10"/>
    <p:sldLayoutId id="214748381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30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800" dirty="0" smtClean="0"/>
              <a:t>Кроссворд </a:t>
            </a:r>
            <a:br>
              <a:rPr lang="ru-RU" sz="4800" dirty="0" smtClean="0"/>
            </a:br>
            <a:r>
              <a:rPr lang="ru-RU" sz="4800" dirty="0" smtClean="0"/>
              <a:t>«Бородинское сражение»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1331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43200" y="4286250"/>
            <a:ext cx="6400800" cy="1752600"/>
          </a:xfrm>
        </p:spPr>
        <p:txBody>
          <a:bodyPr/>
          <a:lstStyle/>
          <a:p>
            <a:pPr eaLnBrk="1" hangingPunct="1"/>
            <a:r>
              <a:rPr lang="ru-RU" sz="2400" dirty="0" smtClean="0">
                <a:solidFill>
                  <a:schemeClr val="tx1"/>
                </a:solidFill>
              </a:rPr>
              <a:t>выполнила ученица </a:t>
            </a:r>
            <a:r>
              <a:rPr lang="ru-RU" sz="2400" dirty="0" smtClean="0">
                <a:solidFill>
                  <a:schemeClr val="tx1"/>
                </a:solidFill>
                <a:latin typeface="Arial" charset="0"/>
              </a:rPr>
              <a:t>5</a:t>
            </a:r>
            <a:r>
              <a:rPr lang="ru-RU" sz="2400" dirty="0" smtClean="0">
                <a:solidFill>
                  <a:schemeClr val="tx1"/>
                </a:solidFill>
              </a:rPr>
              <a:t> класса </a:t>
            </a:r>
            <a:br>
              <a:rPr lang="ru-RU" sz="2400" dirty="0" smtClean="0">
                <a:solidFill>
                  <a:schemeClr val="tx1"/>
                </a:solidFill>
              </a:rPr>
            </a:br>
            <a:r>
              <a:rPr lang="ru-RU" sz="2400" dirty="0" smtClean="0">
                <a:solidFill>
                  <a:schemeClr val="tx1"/>
                </a:solidFill>
              </a:rPr>
              <a:t>МОУ« </a:t>
            </a:r>
            <a:r>
              <a:rPr lang="ru-RU" sz="2400" dirty="0" smtClean="0">
                <a:solidFill>
                  <a:schemeClr val="tx1"/>
                </a:solidFill>
                <a:latin typeface="Arial" charset="0"/>
              </a:rPr>
              <a:t>Кутузовская </a:t>
            </a:r>
            <a:r>
              <a:rPr lang="ru-RU" sz="2400" dirty="0" smtClean="0">
                <a:solidFill>
                  <a:schemeClr val="tx1"/>
                </a:solidFill>
              </a:rPr>
              <a:t>СОШ»</a:t>
            </a:r>
            <a:br>
              <a:rPr lang="ru-RU" sz="2400" dirty="0" smtClean="0">
                <a:solidFill>
                  <a:schemeClr val="tx1"/>
                </a:solidFill>
              </a:rPr>
            </a:br>
            <a:r>
              <a:rPr lang="ru-RU" sz="2400" dirty="0" err="1" smtClean="0">
                <a:solidFill>
                  <a:schemeClr val="tx1"/>
                </a:solidFill>
                <a:latin typeface="Arial" charset="0"/>
              </a:rPr>
              <a:t>Гренц</a:t>
            </a:r>
            <a:r>
              <a:rPr lang="ru-RU" sz="2400" dirty="0" smtClean="0">
                <a:solidFill>
                  <a:schemeClr val="tx1"/>
                </a:solidFill>
                <a:latin typeface="Arial" charset="0"/>
              </a:rPr>
              <a:t> Софья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30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323528" y="836712"/>
            <a:ext cx="8207375" cy="4680768"/>
          </a:xfrm>
        </p:spPr>
        <p:txBody>
          <a:bodyPr/>
          <a:lstStyle/>
          <a:p>
            <a:pPr algn="l" eaLnBrk="1" hangingPunct="1"/>
            <a:r>
              <a:rPr lang="ru-RU" sz="1800" b="1" i="1" dirty="0" smtClean="0"/>
              <a:t/>
            </a:r>
            <a:br>
              <a:rPr lang="ru-RU" sz="1800" b="1" i="1" dirty="0" smtClean="0"/>
            </a:br>
            <a:r>
              <a:rPr lang="ru-RU" sz="1800" b="1" i="1" dirty="0" smtClean="0"/>
              <a:t>По </a:t>
            </a:r>
            <a:r>
              <a:rPr lang="ru-RU" sz="1800" b="1" i="1" dirty="0" smtClean="0"/>
              <a:t>горизонтали</a:t>
            </a:r>
            <a:r>
              <a:rPr lang="ru-RU" sz="1800" b="1" i="1" dirty="0" smtClean="0">
                <a:latin typeface="Arial" charset="0"/>
              </a:rPr>
              <a:t>:                                                                                                       </a:t>
            </a:r>
            <a:r>
              <a:rPr lang="ru-RU" sz="1200" dirty="0" smtClean="0">
                <a:latin typeface="Arial" charset="0"/>
              </a:rPr>
              <a:t>1)станок, на котором укрепляется ствол артиллерийского орудия;</a:t>
            </a:r>
            <a:r>
              <a:rPr lang="en-US" sz="1200" dirty="0" smtClean="0">
                <a:latin typeface="Arial" charset="0"/>
              </a:rPr>
              <a:t/>
            </a:r>
            <a:br>
              <a:rPr lang="en-US" sz="1200" dirty="0" smtClean="0">
                <a:latin typeface="Arial" charset="0"/>
              </a:rPr>
            </a:br>
            <a:r>
              <a:rPr lang="ru-RU" sz="1200" dirty="0" smtClean="0">
                <a:latin typeface="Arial" charset="0"/>
              </a:rPr>
              <a:t> 2)своим маршалам Наполеон говорил: «если я возьму Киев, я возьму Россию за ноги. Если я овладею Петербургом, я возьму её за голову. Заняв Москву, я поражу её в …»;</a:t>
            </a:r>
            <a:r>
              <a:rPr lang="en-US" sz="1200" dirty="0" smtClean="0">
                <a:latin typeface="Arial" charset="0"/>
              </a:rPr>
              <a:t/>
            </a:r>
            <a:br>
              <a:rPr lang="en-US" sz="1200" dirty="0" smtClean="0">
                <a:latin typeface="Arial" charset="0"/>
              </a:rPr>
            </a:br>
            <a:r>
              <a:rPr lang="ru-RU" sz="1200" dirty="0" smtClean="0">
                <a:latin typeface="Arial" charset="0"/>
              </a:rPr>
              <a:t> 3) укрепление сомкнутого вида, как правило (но не обязательно) земляное, с валом и рвом, предназначенное для круговой обороны;</a:t>
            </a:r>
            <a:r>
              <a:rPr lang="en-US" sz="1200" dirty="0" smtClean="0">
                <a:latin typeface="Arial" charset="0"/>
              </a:rPr>
              <a:t/>
            </a:r>
            <a:br>
              <a:rPr lang="en-US" sz="1200" dirty="0" smtClean="0">
                <a:latin typeface="Arial" charset="0"/>
              </a:rPr>
            </a:br>
            <a:r>
              <a:rPr lang="ru-RU" sz="1200" dirty="0" smtClean="0">
                <a:latin typeface="Arial" charset="0"/>
              </a:rPr>
              <a:t>4)возле какой реки проходило сражение?;</a:t>
            </a:r>
            <a:r>
              <a:rPr lang="en-US" sz="1200" dirty="0" smtClean="0">
                <a:latin typeface="Arial" charset="0"/>
              </a:rPr>
              <a:t/>
            </a:r>
            <a:br>
              <a:rPr lang="en-US" sz="1200" dirty="0" smtClean="0">
                <a:latin typeface="Arial" charset="0"/>
              </a:rPr>
            </a:br>
            <a:r>
              <a:rPr lang="ru-RU" sz="1200" dirty="0" smtClean="0">
                <a:latin typeface="Arial" charset="0"/>
              </a:rPr>
              <a:t>5) герой участвовавший в боевых действиях?;</a:t>
            </a:r>
            <a:r>
              <a:rPr lang="en-US" sz="1200" dirty="0" smtClean="0">
                <a:latin typeface="Arial" charset="0"/>
              </a:rPr>
              <a:t/>
            </a:r>
            <a:br>
              <a:rPr lang="en-US" sz="1200" dirty="0" smtClean="0">
                <a:latin typeface="Arial" charset="0"/>
              </a:rPr>
            </a:br>
            <a:r>
              <a:rPr lang="ru-RU" sz="1200" dirty="0" smtClean="0">
                <a:latin typeface="Arial" charset="0"/>
              </a:rPr>
              <a:t>6) как называет стихотворение Лермонтова?</a:t>
            </a:r>
            <a:r>
              <a:rPr lang="en-US" sz="1200" dirty="0" smtClean="0">
                <a:latin typeface="Arial" charset="0"/>
              </a:rPr>
              <a:t/>
            </a:r>
            <a:br>
              <a:rPr lang="en-US" sz="1200" dirty="0" smtClean="0">
                <a:latin typeface="Arial" charset="0"/>
              </a:rPr>
            </a:br>
            <a:r>
              <a:rPr lang="ru-RU" sz="1200" dirty="0" smtClean="0">
                <a:latin typeface="Arial" charset="0"/>
              </a:rPr>
              <a:t> 7) главнокомандующий 2-й Западной армией в </a:t>
            </a:r>
            <a:r>
              <a:rPr lang="ru-RU" sz="1200" dirty="0" smtClean="0">
                <a:latin typeface="Arial" charset="0"/>
              </a:rPr>
              <a:t>начале войны 1812 года</a:t>
            </a:r>
            <a:br>
              <a:rPr lang="ru-RU" sz="1200" dirty="0" smtClean="0">
                <a:latin typeface="Arial" charset="0"/>
              </a:rPr>
            </a:br>
            <a:r>
              <a:rPr lang="ru-RU" sz="1200" dirty="0" smtClean="0">
                <a:latin typeface="Arial" charset="0"/>
              </a:rPr>
              <a:t> </a:t>
            </a:r>
            <a:r>
              <a:rPr lang="en-US" sz="1200" dirty="0" smtClean="0">
                <a:latin typeface="Arial" charset="0"/>
              </a:rPr>
              <a:t/>
            </a:r>
            <a:br>
              <a:rPr lang="en-US" sz="1200" dirty="0" smtClean="0">
                <a:latin typeface="Arial" charset="0"/>
              </a:rPr>
            </a:br>
            <a:r>
              <a:rPr lang="ru-RU" sz="1200" dirty="0" smtClean="0">
                <a:latin typeface="Arial" charset="0"/>
              </a:rPr>
              <a:t>8)порядок, расположенье, постановка подряд, в черту, или иным условным </a:t>
            </a:r>
            <a:r>
              <a:rPr lang="ru-RU" sz="1200" dirty="0" smtClean="0">
                <a:latin typeface="Arial" charset="0"/>
              </a:rPr>
              <a:t>образом;</a:t>
            </a:r>
            <a:r>
              <a:rPr lang="ru-RU" sz="1200" dirty="0">
                <a:latin typeface="Arial" charset="0"/>
              </a:rPr>
              <a:t/>
            </a:r>
            <a:br>
              <a:rPr lang="ru-RU" sz="1200" dirty="0">
                <a:latin typeface="Arial" charset="0"/>
              </a:rPr>
            </a:br>
            <a:r>
              <a:rPr lang="ru-RU" sz="1200" dirty="0" smtClean="0">
                <a:latin typeface="Arial" charset="0"/>
              </a:rPr>
              <a:t>9)</a:t>
            </a:r>
            <a:r>
              <a:rPr lang="ru-RU" sz="1200" dirty="0" smtClean="0">
                <a:latin typeface="Arial" charset="0"/>
              </a:rPr>
              <a:t>как </a:t>
            </a:r>
            <a:r>
              <a:rPr lang="ru-RU" sz="1200" dirty="0" smtClean="0">
                <a:latin typeface="Arial" charset="0"/>
              </a:rPr>
              <a:t>называется вражда между странами или государствами?</a:t>
            </a:r>
            <a:r>
              <a:rPr lang="ru-RU" sz="4000" dirty="0" smtClean="0"/>
              <a:t>   </a:t>
            </a:r>
            <a:r>
              <a:rPr lang="ru-RU" sz="4000" dirty="0" smtClean="0">
                <a:latin typeface="Arial" charset="0"/>
              </a:rPr>
              <a:t/>
            </a:r>
            <a:br>
              <a:rPr lang="ru-RU" sz="4000" dirty="0" smtClean="0">
                <a:latin typeface="Arial" charset="0"/>
              </a:rPr>
            </a:br>
            <a:r>
              <a:rPr lang="ru-RU" sz="1800" b="1" i="1" dirty="0" smtClean="0"/>
              <a:t>По вертикали:</a:t>
            </a:r>
            <a:r>
              <a:rPr lang="ru-RU" sz="1800" b="1" i="1" dirty="0" smtClean="0">
                <a:latin typeface="Arial" charset="0"/>
              </a:rPr>
              <a:t> </a:t>
            </a:r>
            <a:r>
              <a:rPr lang="ru-RU" sz="2000" b="1" i="1" dirty="0" smtClean="0">
                <a:latin typeface="Arial" charset="0"/>
              </a:rPr>
              <a:t/>
            </a:r>
            <a:br>
              <a:rPr lang="ru-RU" sz="2000" b="1" i="1" dirty="0" smtClean="0">
                <a:latin typeface="Arial" charset="0"/>
              </a:rPr>
            </a:br>
            <a:r>
              <a:rPr lang="ru-RU" sz="1200" dirty="0" smtClean="0">
                <a:latin typeface="Arial" charset="0"/>
              </a:rPr>
              <a:t>1) автор стихотворения  </a:t>
            </a:r>
            <a:r>
              <a:rPr lang="ru-RU" sz="1200" dirty="0" smtClean="0">
                <a:latin typeface="Arial" charset="0"/>
              </a:rPr>
              <a:t>«Бородино»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 smtClean="0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30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Прямоугольник 61"/>
          <p:cNvSpPr>
            <a:spLocks noChangeArrowheads="1"/>
          </p:cNvSpPr>
          <p:nvPr/>
        </p:nvSpPr>
        <p:spPr bwMode="auto">
          <a:xfrm>
            <a:off x="4140200" y="4005263"/>
            <a:ext cx="576263" cy="504825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b="1">
              <a:solidFill>
                <a:srgbClr val="FFFFFF"/>
              </a:solidFill>
            </a:endParaRPr>
          </a:p>
        </p:txBody>
      </p:sp>
      <p:sp>
        <p:nvSpPr>
          <p:cNvPr id="2" name="Прямоугольник 61"/>
          <p:cNvSpPr>
            <a:spLocks noChangeArrowheads="1"/>
          </p:cNvSpPr>
          <p:nvPr/>
        </p:nvSpPr>
        <p:spPr bwMode="auto">
          <a:xfrm>
            <a:off x="4140200" y="5013325"/>
            <a:ext cx="576263" cy="504825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b="1">
              <a:solidFill>
                <a:srgbClr val="FFFFFF"/>
              </a:solidFill>
            </a:endParaRPr>
          </a:p>
        </p:txBody>
      </p:sp>
      <p:sp>
        <p:nvSpPr>
          <p:cNvPr id="15364" name="Прямоугольник 61"/>
          <p:cNvSpPr>
            <a:spLocks noChangeArrowheads="1"/>
          </p:cNvSpPr>
          <p:nvPr/>
        </p:nvSpPr>
        <p:spPr bwMode="auto">
          <a:xfrm>
            <a:off x="5867400" y="5516563"/>
            <a:ext cx="576263" cy="504825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b="1">
              <a:solidFill>
                <a:srgbClr val="FFFFFF"/>
              </a:solidFill>
            </a:endParaRPr>
          </a:p>
        </p:txBody>
      </p:sp>
      <p:sp>
        <p:nvSpPr>
          <p:cNvPr id="15365" name="Прямоугольник 61"/>
          <p:cNvSpPr>
            <a:spLocks noChangeArrowheads="1"/>
          </p:cNvSpPr>
          <p:nvPr/>
        </p:nvSpPr>
        <p:spPr bwMode="auto">
          <a:xfrm>
            <a:off x="5292725" y="5516563"/>
            <a:ext cx="576263" cy="504825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b="1">
              <a:solidFill>
                <a:srgbClr val="FFFFFF"/>
              </a:solidFill>
            </a:endParaRPr>
          </a:p>
        </p:txBody>
      </p:sp>
      <p:sp>
        <p:nvSpPr>
          <p:cNvPr id="15366" name="Прямоугольник 61"/>
          <p:cNvSpPr>
            <a:spLocks noChangeArrowheads="1"/>
          </p:cNvSpPr>
          <p:nvPr/>
        </p:nvSpPr>
        <p:spPr bwMode="auto">
          <a:xfrm>
            <a:off x="4716463" y="5516563"/>
            <a:ext cx="576262" cy="504825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b="1">
              <a:solidFill>
                <a:srgbClr val="FFFFFF"/>
              </a:solidFill>
            </a:endParaRPr>
          </a:p>
        </p:txBody>
      </p:sp>
      <p:sp>
        <p:nvSpPr>
          <p:cNvPr id="15367" name="Прямоугольник 61"/>
          <p:cNvSpPr>
            <a:spLocks noChangeArrowheads="1"/>
          </p:cNvSpPr>
          <p:nvPr/>
        </p:nvSpPr>
        <p:spPr bwMode="auto">
          <a:xfrm>
            <a:off x="4140200" y="5516563"/>
            <a:ext cx="576263" cy="504825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b="1">
              <a:solidFill>
                <a:srgbClr val="FFFFFF"/>
              </a:solidFill>
            </a:endParaRPr>
          </a:p>
        </p:txBody>
      </p:sp>
      <p:sp>
        <p:nvSpPr>
          <p:cNvPr id="15368" name="Прямоугольник 61"/>
          <p:cNvSpPr>
            <a:spLocks noChangeArrowheads="1"/>
          </p:cNvSpPr>
          <p:nvPr/>
        </p:nvSpPr>
        <p:spPr bwMode="auto">
          <a:xfrm>
            <a:off x="3563938" y="5013325"/>
            <a:ext cx="576262" cy="504825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b="1">
              <a:solidFill>
                <a:srgbClr val="FFFFFF"/>
              </a:solidFill>
            </a:endParaRPr>
          </a:p>
        </p:txBody>
      </p:sp>
      <p:sp>
        <p:nvSpPr>
          <p:cNvPr id="15369" name="Прямоугольник 61"/>
          <p:cNvSpPr>
            <a:spLocks noChangeArrowheads="1"/>
          </p:cNvSpPr>
          <p:nvPr/>
        </p:nvSpPr>
        <p:spPr bwMode="auto">
          <a:xfrm>
            <a:off x="3563938" y="5516563"/>
            <a:ext cx="576262" cy="504825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b="1">
                <a:solidFill>
                  <a:srgbClr val="FFFFFF"/>
                </a:solidFill>
              </a:rPr>
              <a:t>9.</a:t>
            </a:r>
          </a:p>
        </p:txBody>
      </p:sp>
      <p:sp>
        <p:nvSpPr>
          <p:cNvPr id="15370" name="Прямоугольник 61"/>
          <p:cNvSpPr>
            <a:spLocks noChangeArrowheads="1"/>
          </p:cNvSpPr>
          <p:nvPr/>
        </p:nvSpPr>
        <p:spPr bwMode="auto">
          <a:xfrm>
            <a:off x="3563938" y="1557338"/>
            <a:ext cx="576262" cy="431800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b="1" dirty="0">
                <a:solidFill>
                  <a:srgbClr val="FFFFFF"/>
                </a:solidFill>
              </a:rPr>
              <a:t>1.</a:t>
            </a:r>
          </a:p>
        </p:txBody>
      </p:sp>
      <p:sp>
        <p:nvSpPr>
          <p:cNvPr id="15371" name="Прямоугольник 61"/>
          <p:cNvSpPr>
            <a:spLocks noChangeArrowheads="1"/>
          </p:cNvSpPr>
          <p:nvPr/>
        </p:nvSpPr>
        <p:spPr bwMode="auto">
          <a:xfrm>
            <a:off x="3563938" y="2492375"/>
            <a:ext cx="576262" cy="504825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b="1" dirty="0">
                <a:solidFill>
                  <a:srgbClr val="FFFFFF"/>
                </a:solidFill>
              </a:rPr>
              <a:t>3.</a:t>
            </a:r>
          </a:p>
        </p:txBody>
      </p:sp>
      <p:sp>
        <p:nvSpPr>
          <p:cNvPr id="15372" name="Прямоугольник 61"/>
          <p:cNvSpPr>
            <a:spLocks noChangeArrowheads="1"/>
          </p:cNvSpPr>
          <p:nvPr/>
        </p:nvSpPr>
        <p:spPr bwMode="auto">
          <a:xfrm>
            <a:off x="3563938" y="1989138"/>
            <a:ext cx="576262" cy="504825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b="1">
              <a:solidFill>
                <a:srgbClr val="FFFFFF"/>
              </a:solidFill>
            </a:endParaRPr>
          </a:p>
        </p:txBody>
      </p:sp>
      <p:sp>
        <p:nvSpPr>
          <p:cNvPr id="15373" name="Прямоугольник 61"/>
          <p:cNvSpPr>
            <a:spLocks noChangeArrowheads="1"/>
          </p:cNvSpPr>
          <p:nvPr/>
        </p:nvSpPr>
        <p:spPr bwMode="auto">
          <a:xfrm>
            <a:off x="3563938" y="2997200"/>
            <a:ext cx="576262" cy="504825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b="1">
              <a:solidFill>
                <a:srgbClr val="FFFFFF"/>
              </a:solidFill>
            </a:endParaRPr>
          </a:p>
        </p:txBody>
      </p:sp>
      <p:sp>
        <p:nvSpPr>
          <p:cNvPr id="15374" name="Прямоугольник 61"/>
          <p:cNvSpPr>
            <a:spLocks noChangeArrowheads="1"/>
          </p:cNvSpPr>
          <p:nvPr/>
        </p:nvSpPr>
        <p:spPr bwMode="auto">
          <a:xfrm>
            <a:off x="3563938" y="3500437"/>
            <a:ext cx="576262" cy="504825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b="1">
              <a:solidFill>
                <a:srgbClr val="FFFFFF"/>
              </a:solidFill>
            </a:endParaRPr>
          </a:p>
        </p:txBody>
      </p:sp>
      <p:sp>
        <p:nvSpPr>
          <p:cNvPr id="15375" name="Прямоугольник 61"/>
          <p:cNvSpPr>
            <a:spLocks noChangeArrowheads="1"/>
          </p:cNvSpPr>
          <p:nvPr/>
        </p:nvSpPr>
        <p:spPr bwMode="auto">
          <a:xfrm>
            <a:off x="3563938" y="4508500"/>
            <a:ext cx="576262" cy="504825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b="1">
              <a:solidFill>
                <a:srgbClr val="FFFFFF"/>
              </a:solidFill>
            </a:endParaRPr>
          </a:p>
        </p:txBody>
      </p:sp>
      <p:sp>
        <p:nvSpPr>
          <p:cNvPr id="15376" name="Прямоугольник 61"/>
          <p:cNvSpPr>
            <a:spLocks noChangeArrowheads="1"/>
          </p:cNvSpPr>
          <p:nvPr/>
        </p:nvSpPr>
        <p:spPr bwMode="auto">
          <a:xfrm>
            <a:off x="3563938" y="4005263"/>
            <a:ext cx="576262" cy="504825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b="1">
              <a:solidFill>
                <a:srgbClr val="FFFFFF"/>
              </a:solidFill>
            </a:endParaRPr>
          </a:p>
        </p:txBody>
      </p:sp>
      <p:sp>
        <p:nvSpPr>
          <p:cNvPr id="15377" name="Прямоугольник 61"/>
          <p:cNvSpPr>
            <a:spLocks noChangeArrowheads="1"/>
          </p:cNvSpPr>
          <p:nvPr/>
        </p:nvSpPr>
        <p:spPr bwMode="auto">
          <a:xfrm>
            <a:off x="1908175" y="2997200"/>
            <a:ext cx="576263" cy="504825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b="1">
              <a:solidFill>
                <a:srgbClr val="FFFFFF"/>
              </a:solidFill>
            </a:endParaRPr>
          </a:p>
        </p:txBody>
      </p:sp>
      <p:sp>
        <p:nvSpPr>
          <p:cNvPr id="15378" name="Прямоугольник 61"/>
          <p:cNvSpPr>
            <a:spLocks noChangeArrowheads="1"/>
          </p:cNvSpPr>
          <p:nvPr/>
        </p:nvSpPr>
        <p:spPr bwMode="auto">
          <a:xfrm>
            <a:off x="3059113" y="2997200"/>
            <a:ext cx="576262" cy="504825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b="1">
              <a:solidFill>
                <a:srgbClr val="FFFFFF"/>
              </a:solidFill>
            </a:endParaRPr>
          </a:p>
        </p:txBody>
      </p:sp>
      <p:sp>
        <p:nvSpPr>
          <p:cNvPr id="15379" name="Прямоугольник 61"/>
          <p:cNvSpPr>
            <a:spLocks noChangeArrowheads="1"/>
          </p:cNvSpPr>
          <p:nvPr/>
        </p:nvSpPr>
        <p:spPr bwMode="auto">
          <a:xfrm>
            <a:off x="4140200" y="2997200"/>
            <a:ext cx="576263" cy="504825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b="1">
              <a:solidFill>
                <a:srgbClr val="FFFFFF"/>
              </a:solidFill>
            </a:endParaRPr>
          </a:p>
        </p:txBody>
      </p:sp>
      <p:sp>
        <p:nvSpPr>
          <p:cNvPr id="15380" name="Прямоугольник 61"/>
          <p:cNvSpPr>
            <a:spLocks noChangeArrowheads="1"/>
          </p:cNvSpPr>
          <p:nvPr/>
        </p:nvSpPr>
        <p:spPr bwMode="auto">
          <a:xfrm>
            <a:off x="5867400" y="1989138"/>
            <a:ext cx="576263" cy="504825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b="1">
              <a:solidFill>
                <a:srgbClr val="FFFFFF"/>
              </a:solidFill>
            </a:endParaRPr>
          </a:p>
        </p:txBody>
      </p:sp>
      <p:sp>
        <p:nvSpPr>
          <p:cNvPr id="15381" name="Прямоугольник 61"/>
          <p:cNvSpPr>
            <a:spLocks noChangeArrowheads="1"/>
          </p:cNvSpPr>
          <p:nvPr/>
        </p:nvSpPr>
        <p:spPr bwMode="auto">
          <a:xfrm>
            <a:off x="2987675" y="2060575"/>
            <a:ext cx="576263" cy="504825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b="1">
                <a:solidFill>
                  <a:srgbClr val="FFFFFF"/>
                </a:solidFill>
              </a:rPr>
              <a:t>2.</a:t>
            </a:r>
          </a:p>
        </p:txBody>
      </p:sp>
      <p:sp>
        <p:nvSpPr>
          <p:cNvPr id="15382" name="Прямоугольник 61"/>
          <p:cNvSpPr>
            <a:spLocks noChangeArrowheads="1"/>
          </p:cNvSpPr>
          <p:nvPr/>
        </p:nvSpPr>
        <p:spPr bwMode="auto">
          <a:xfrm>
            <a:off x="5292725" y="1989138"/>
            <a:ext cx="576263" cy="504825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b="1">
              <a:solidFill>
                <a:srgbClr val="FFFFFF"/>
              </a:solidFill>
            </a:endParaRPr>
          </a:p>
        </p:txBody>
      </p:sp>
      <p:sp>
        <p:nvSpPr>
          <p:cNvPr id="15383" name="Прямоугольник 61"/>
          <p:cNvSpPr>
            <a:spLocks noChangeArrowheads="1"/>
          </p:cNvSpPr>
          <p:nvPr/>
        </p:nvSpPr>
        <p:spPr bwMode="auto">
          <a:xfrm>
            <a:off x="4716463" y="1989138"/>
            <a:ext cx="576262" cy="504825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b="1">
              <a:solidFill>
                <a:srgbClr val="FFFFFF"/>
              </a:solidFill>
            </a:endParaRPr>
          </a:p>
        </p:txBody>
      </p:sp>
      <p:sp>
        <p:nvSpPr>
          <p:cNvPr id="15384" name="Прямоугольник 61"/>
          <p:cNvSpPr>
            <a:spLocks noChangeArrowheads="1"/>
          </p:cNvSpPr>
          <p:nvPr/>
        </p:nvSpPr>
        <p:spPr bwMode="auto">
          <a:xfrm>
            <a:off x="4140200" y="2060575"/>
            <a:ext cx="576263" cy="504825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b="1">
              <a:solidFill>
                <a:srgbClr val="FFFFFF"/>
              </a:solidFill>
            </a:endParaRPr>
          </a:p>
        </p:txBody>
      </p:sp>
      <p:sp>
        <p:nvSpPr>
          <p:cNvPr id="15385" name="Прямоугольник 61"/>
          <p:cNvSpPr>
            <a:spLocks noChangeArrowheads="1"/>
          </p:cNvSpPr>
          <p:nvPr/>
        </p:nvSpPr>
        <p:spPr bwMode="auto">
          <a:xfrm>
            <a:off x="5292725" y="4508500"/>
            <a:ext cx="576263" cy="504825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b="1">
              <a:solidFill>
                <a:srgbClr val="FFFFFF"/>
              </a:solidFill>
            </a:endParaRPr>
          </a:p>
        </p:txBody>
      </p:sp>
      <p:sp>
        <p:nvSpPr>
          <p:cNvPr id="15386" name="Прямоугольник 61"/>
          <p:cNvSpPr>
            <a:spLocks noChangeArrowheads="1"/>
          </p:cNvSpPr>
          <p:nvPr/>
        </p:nvSpPr>
        <p:spPr bwMode="auto">
          <a:xfrm>
            <a:off x="4716463" y="4508500"/>
            <a:ext cx="576262" cy="504825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b="1">
              <a:solidFill>
                <a:srgbClr val="FFFFFF"/>
              </a:solidFill>
            </a:endParaRPr>
          </a:p>
        </p:txBody>
      </p:sp>
      <p:sp>
        <p:nvSpPr>
          <p:cNvPr id="15387" name="Прямоугольник 61"/>
          <p:cNvSpPr>
            <a:spLocks noChangeArrowheads="1"/>
          </p:cNvSpPr>
          <p:nvPr/>
        </p:nvSpPr>
        <p:spPr bwMode="auto">
          <a:xfrm>
            <a:off x="4140200" y="4508500"/>
            <a:ext cx="576263" cy="504825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b="1">
              <a:solidFill>
                <a:srgbClr val="FFFFFF"/>
              </a:solidFill>
            </a:endParaRPr>
          </a:p>
        </p:txBody>
      </p:sp>
      <p:sp>
        <p:nvSpPr>
          <p:cNvPr id="15388" name="Прямоугольник 61"/>
          <p:cNvSpPr>
            <a:spLocks noChangeArrowheads="1"/>
          </p:cNvSpPr>
          <p:nvPr/>
        </p:nvSpPr>
        <p:spPr bwMode="auto">
          <a:xfrm>
            <a:off x="2484438" y="2997200"/>
            <a:ext cx="576262" cy="504825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b="1">
              <a:solidFill>
                <a:srgbClr val="FFFFFF"/>
              </a:solidFill>
            </a:endParaRPr>
          </a:p>
        </p:txBody>
      </p:sp>
      <p:sp>
        <p:nvSpPr>
          <p:cNvPr id="15389" name="Прямоугольник 61"/>
          <p:cNvSpPr>
            <a:spLocks noChangeArrowheads="1"/>
          </p:cNvSpPr>
          <p:nvPr/>
        </p:nvSpPr>
        <p:spPr bwMode="auto">
          <a:xfrm>
            <a:off x="1331913" y="2997200"/>
            <a:ext cx="576262" cy="504825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b="1">
                <a:solidFill>
                  <a:srgbClr val="FFFFFF"/>
                </a:solidFill>
              </a:rPr>
              <a:t>4.</a:t>
            </a:r>
          </a:p>
        </p:txBody>
      </p:sp>
      <p:sp>
        <p:nvSpPr>
          <p:cNvPr id="15390" name="Прямоугольник 61"/>
          <p:cNvSpPr>
            <a:spLocks noChangeArrowheads="1"/>
          </p:cNvSpPr>
          <p:nvPr/>
        </p:nvSpPr>
        <p:spPr bwMode="auto">
          <a:xfrm>
            <a:off x="684213" y="4508500"/>
            <a:ext cx="576262" cy="504825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b="1">
                <a:solidFill>
                  <a:srgbClr val="FFFFFF"/>
                </a:solidFill>
              </a:rPr>
              <a:t>7.</a:t>
            </a:r>
          </a:p>
        </p:txBody>
      </p:sp>
      <p:sp>
        <p:nvSpPr>
          <p:cNvPr id="15391" name="Прямоугольник 61"/>
          <p:cNvSpPr>
            <a:spLocks noChangeArrowheads="1"/>
          </p:cNvSpPr>
          <p:nvPr/>
        </p:nvSpPr>
        <p:spPr bwMode="auto">
          <a:xfrm>
            <a:off x="4140200" y="1557338"/>
            <a:ext cx="576263" cy="504825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b="1">
              <a:solidFill>
                <a:srgbClr val="FFFFFF"/>
              </a:solidFill>
            </a:endParaRPr>
          </a:p>
        </p:txBody>
      </p:sp>
      <p:sp>
        <p:nvSpPr>
          <p:cNvPr id="15392" name="Прямоугольник 61"/>
          <p:cNvSpPr>
            <a:spLocks noChangeArrowheads="1"/>
          </p:cNvSpPr>
          <p:nvPr/>
        </p:nvSpPr>
        <p:spPr bwMode="auto">
          <a:xfrm>
            <a:off x="1258888" y="4508500"/>
            <a:ext cx="576262" cy="504825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b="1">
              <a:solidFill>
                <a:srgbClr val="FFFFFF"/>
              </a:solidFill>
            </a:endParaRPr>
          </a:p>
        </p:txBody>
      </p:sp>
      <p:sp>
        <p:nvSpPr>
          <p:cNvPr id="15393" name="Прямоугольник 61"/>
          <p:cNvSpPr>
            <a:spLocks noChangeArrowheads="1"/>
          </p:cNvSpPr>
          <p:nvPr/>
        </p:nvSpPr>
        <p:spPr bwMode="auto">
          <a:xfrm>
            <a:off x="1835150" y="4508500"/>
            <a:ext cx="576263" cy="504825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b="1">
              <a:solidFill>
                <a:srgbClr val="FFFFFF"/>
              </a:solidFill>
            </a:endParaRPr>
          </a:p>
        </p:txBody>
      </p:sp>
      <p:sp>
        <p:nvSpPr>
          <p:cNvPr id="15394" name="Прямоугольник 61"/>
          <p:cNvSpPr>
            <a:spLocks noChangeArrowheads="1"/>
          </p:cNvSpPr>
          <p:nvPr/>
        </p:nvSpPr>
        <p:spPr bwMode="auto">
          <a:xfrm>
            <a:off x="2411413" y="4508500"/>
            <a:ext cx="576262" cy="504825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b="1">
              <a:solidFill>
                <a:srgbClr val="FFFFFF"/>
              </a:solidFill>
            </a:endParaRPr>
          </a:p>
        </p:txBody>
      </p:sp>
      <p:sp>
        <p:nvSpPr>
          <p:cNvPr id="15395" name="Прямоугольник 61"/>
          <p:cNvSpPr>
            <a:spLocks noChangeArrowheads="1"/>
          </p:cNvSpPr>
          <p:nvPr/>
        </p:nvSpPr>
        <p:spPr bwMode="auto">
          <a:xfrm>
            <a:off x="2987675" y="4508500"/>
            <a:ext cx="576263" cy="504825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b="1">
              <a:solidFill>
                <a:srgbClr val="FFFFFF"/>
              </a:solidFill>
            </a:endParaRPr>
          </a:p>
        </p:txBody>
      </p:sp>
      <p:sp>
        <p:nvSpPr>
          <p:cNvPr id="35" name="Прямоугольник 61"/>
          <p:cNvSpPr>
            <a:spLocks noChangeArrowheads="1"/>
          </p:cNvSpPr>
          <p:nvPr/>
        </p:nvSpPr>
        <p:spPr bwMode="auto">
          <a:xfrm>
            <a:off x="2411413" y="5013325"/>
            <a:ext cx="576262" cy="504825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b="1">
              <a:solidFill>
                <a:srgbClr val="FFFFFF"/>
              </a:solidFill>
            </a:endParaRPr>
          </a:p>
        </p:txBody>
      </p:sp>
      <p:sp>
        <p:nvSpPr>
          <p:cNvPr id="36" name="Прямоугольник 61"/>
          <p:cNvSpPr>
            <a:spLocks noChangeArrowheads="1"/>
          </p:cNvSpPr>
          <p:nvPr/>
        </p:nvSpPr>
        <p:spPr bwMode="auto">
          <a:xfrm>
            <a:off x="2987675" y="5013325"/>
            <a:ext cx="576263" cy="504825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b="1">
              <a:solidFill>
                <a:srgbClr val="FFFFFF"/>
              </a:solidFill>
            </a:endParaRPr>
          </a:p>
        </p:txBody>
      </p:sp>
      <p:sp>
        <p:nvSpPr>
          <p:cNvPr id="15398" name="Прямоугольник 61"/>
          <p:cNvSpPr>
            <a:spLocks noChangeArrowheads="1"/>
          </p:cNvSpPr>
          <p:nvPr/>
        </p:nvSpPr>
        <p:spPr bwMode="auto">
          <a:xfrm>
            <a:off x="4716463" y="2492375"/>
            <a:ext cx="576262" cy="504825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b="1">
              <a:solidFill>
                <a:srgbClr val="FFFFFF"/>
              </a:solidFill>
            </a:endParaRPr>
          </a:p>
        </p:txBody>
      </p:sp>
      <p:sp>
        <p:nvSpPr>
          <p:cNvPr id="15399" name="Прямоугольник 61"/>
          <p:cNvSpPr>
            <a:spLocks noChangeArrowheads="1"/>
          </p:cNvSpPr>
          <p:nvPr/>
        </p:nvSpPr>
        <p:spPr bwMode="auto">
          <a:xfrm>
            <a:off x="5292725" y="2492375"/>
            <a:ext cx="576263" cy="504825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b="1">
              <a:solidFill>
                <a:srgbClr val="FFFFFF"/>
              </a:solidFill>
            </a:endParaRPr>
          </a:p>
        </p:txBody>
      </p:sp>
      <p:sp>
        <p:nvSpPr>
          <p:cNvPr id="15400" name="Прямоугольник 61"/>
          <p:cNvSpPr>
            <a:spLocks noChangeArrowheads="1"/>
          </p:cNvSpPr>
          <p:nvPr/>
        </p:nvSpPr>
        <p:spPr bwMode="auto">
          <a:xfrm>
            <a:off x="5867400" y="2492375"/>
            <a:ext cx="576263" cy="504825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b="1">
              <a:solidFill>
                <a:srgbClr val="FFFFFF"/>
              </a:solidFill>
            </a:endParaRPr>
          </a:p>
        </p:txBody>
      </p:sp>
      <p:sp>
        <p:nvSpPr>
          <p:cNvPr id="15401" name="Прямоугольник 61"/>
          <p:cNvSpPr>
            <a:spLocks noChangeArrowheads="1"/>
          </p:cNvSpPr>
          <p:nvPr/>
        </p:nvSpPr>
        <p:spPr bwMode="auto">
          <a:xfrm>
            <a:off x="5795963" y="3500438"/>
            <a:ext cx="576262" cy="504825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b="1">
              <a:solidFill>
                <a:srgbClr val="FFFFFF"/>
              </a:solidFill>
            </a:endParaRPr>
          </a:p>
        </p:txBody>
      </p:sp>
      <p:sp>
        <p:nvSpPr>
          <p:cNvPr id="15402" name="Прямоугольник 61"/>
          <p:cNvSpPr>
            <a:spLocks noChangeArrowheads="1"/>
          </p:cNvSpPr>
          <p:nvPr/>
        </p:nvSpPr>
        <p:spPr bwMode="auto">
          <a:xfrm>
            <a:off x="5219700" y="3500438"/>
            <a:ext cx="576263" cy="504825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b="1">
              <a:solidFill>
                <a:srgbClr val="FFFFFF"/>
              </a:solidFill>
            </a:endParaRPr>
          </a:p>
        </p:txBody>
      </p:sp>
      <p:sp>
        <p:nvSpPr>
          <p:cNvPr id="15403" name="Прямоугольник 61"/>
          <p:cNvSpPr>
            <a:spLocks noChangeArrowheads="1"/>
          </p:cNvSpPr>
          <p:nvPr/>
        </p:nvSpPr>
        <p:spPr bwMode="auto">
          <a:xfrm>
            <a:off x="4716463" y="3500438"/>
            <a:ext cx="576262" cy="504825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b="1">
              <a:solidFill>
                <a:srgbClr val="FFFFFF"/>
              </a:solidFill>
            </a:endParaRPr>
          </a:p>
        </p:txBody>
      </p:sp>
      <p:sp>
        <p:nvSpPr>
          <p:cNvPr id="15404" name="Прямоугольник 61"/>
          <p:cNvSpPr>
            <a:spLocks noChangeArrowheads="1"/>
          </p:cNvSpPr>
          <p:nvPr/>
        </p:nvSpPr>
        <p:spPr bwMode="auto">
          <a:xfrm>
            <a:off x="4140200" y="3500438"/>
            <a:ext cx="576263" cy="504825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b="1">
              <a:solidFill>
                <a:srgbClr val="FFFFFF"/>
              </a:solidFill>
            </a:endParaRPr>
          </a:p>
        </p:txBody>
      </p:sp>
      <p:sp>
        <p:nvSpPr>
          <p:cNvPr id="15405" name="Прямоугольник 61"/>
          <p:cNvSpPr>
            <a:spLocks noChangeArrowheads="1"/>
          </p:cNvSpPr>
          <p:nvPr/>
        </p:nvSpPr>
        <p:spPr bwMode="auto">
          <a:xfrm>
            <a:off x="3059113" y="3500438"/>
            <a:ext cx="576262" cy="504825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b="1">
                <a:solidFill>
                  <a:srgbClr val="FFFFFF"/>
                </a:solidFill>
              </a:rPr>
              <a:t>5.</a:t>
            </a:r>
          </a:p>
        </p:txBody>
      </p:sp>
      <p:sp>
        <p:nvSpPr>
          <p:cNvPr id="15406" name="Прямоугольник 61"/>
          <p:cNvSpPr>
            <a:spLocks noChangeArrowheads="1"/>
          </p:cNvSpPr>
          <p:nvPr/>
        </p:nvSpPr>
        <p:spPr bwMode="auto">
          <a:xfrm>
            <a:off x="4140200" y="2565400"/>
            <a:ext cx="576263" cy="504825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b="1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15407" name="Прямоугольник 61"/>
          <p:cNvSpPr>
            <a:spLocks noChangeArrowheads="1"/>
          </p:cNvSpPr>
          <p:nvPr/>
        </p:nvSpPr>
        <p:spPr bwMode="auto">
          <a:xfrm>
            <a:off x="4716463" y="1557338"/>
            <a:ext cx="576262" cy="504825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b="1">
              <a:solidFill>
                <a:srgbClr val="FFFFFF"/>
              </a:solidFill>
            </a:endParaRPr>
          </a:p>
        </p:txBody>
      </p:sp>
      <p:sp>
        <p:nvSpPr>
          <p:cNvPr id="15408" name="Прямоугольник 61"/>
          <p:cNvSpPr>
            <a:spLocks noChangeArrowheads="1"/>
          </p:cNvSpPr>
          <p:nvPr/>
        </p:nvSpPr>
        <p:spPr bwMode="auto">
          <a:xfrm>
            <a:off x="5867400" y="1557338"/>
            <a:ext cx="576263" cy="504825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b="1">
              <a:solidFill>
                <a:srgbClr val="FFFFFF"/>
              </a:solidFill>
            </a:endParaRPr>
          </a:p>
        </p:txBody>
      </p:sp>
      <p:sp>
        <p:nvSpPr>
          <p:cNvPr id="15409" name="Прямоугольник 61"/>
          <p:cNvSpPr>
            <a:spLocks noChangeArrowheads="1"/>
          </p:cNvSpPr>
          <p:nvPr/>
        </p:nvSpPr>
        <p:spPr bwMode="auto">
          <a:xfrm>
            <a:off x="5292725" y="1557338"/>
            <a:ext cx="576263" cy="504825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b="1">
              <a:solidFill>
                <a:srgbClr val="FFFFFF"/>
              </a:solidFill>
            </a:endParaRPr>
          </a:p>
        </p:txBody>
      </p:sp>
      <p:sp>
        <p:nvSpPr>
          <p:cNvPr id="3" name="Прямоугольник 61"/>
          <p:cNvSpPr>
            <a:spLocks noChangeArrowheads="1"/>
          </p:cNvSpPr>
          <p:nvPr/>
        </p:nvSpPr>
        <p:spPr bwMode="auto">
          <a:xfrm>
            <a:off x="1835150" y="5013325"/>
            <a:ext cx="576263" cy="504825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b="1">
                <a:solidFill>
                  <a:srgbClr val="FFFFFF"/>
                </a:solidFill>
              </a:rPr>
              <a:t>8.</a:t>
            </a:r>
          </a:p>
        </p:txBody>
      </p:sp>
      <p:sp>
        <p:nvSpPr>
          <p:cNvPr id="4" name="Прямоугольник 61"/>
          <p:cNvSpPr>
            <a:spLocks noChangeArrowheads="1"/>
          </p:cNvSpPr>
          <p:nvPr/>
        </p:nvSpPr>
        <p:spPr bwMode="auto">
          <a:xfrm>
            <a:off x="179388" y="4005263"/>
            <a:ext cx="576262" cy="504825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b="1">
                <a:solidFill>
                  <a:srgbClr val="FFFFFF"/>
                </a:solidFill>
              </a:rPr>
              <a:t>6.</a:t>
            </a:r>
          </a:p>
        </p:txBody>
      </p:sp>
      <p:sp>
        <p:nvSpPr>
          <p:cNvPr id="5" name="Прямоугольник 61"/>
          <p:cNvSpPr>
            <a:spLocks noChangeArrowheads="1"/>
          </p:cNvSpPr>
          <p:nvPr/>
        </p:nvSpPr>
        <p:spPr bwMode="auto">
          <a:xfrm>
            <a:off x="684213" y="4005263"/>
            <a:ext cx="576262" cy="504825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b="1">
              <a:solidFill>
                <a:srgbClr val="FFFFFF"/>
              </a:solidFill>
            </a:endParaRPr>
          </a:p>
        </p:txBody>
      </p:sp>
      <p:sp>
        <p:nvSpPr>
          <p:cNvPr id="6" name="Прямоугольник 61"/>
          <p:cNvSpPr>
            <a:spLocks noChangeArrowheads="1"/>
          </p:cNvSpPr>
          <p:nvPr/>
        </p:nvSpPr>
        <p:spPr bwMode="auto">
          <a:xfrm>
            <a:off x="1258888" y="4005263"/>
            <a:ext cx="576262" cy="504825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b="1">
              <a:solidFill>
                <a:srgbClr val="FFFFFF"/>
              </a:solidFill>
            </a:endParaRPr>
          </a:p>
        </p:txBody>
      </p:sp>
      <p:sp>
        <p:nvSpPr>
          <p:cNvPr id="7" name="Прямоугольник 61"/>
          <p:cNvSpPr>
            <a:spLocks noChangeArrowheads="1"/>
          </p:cNvSpPr>
          <p:nvPr/>
        </p:nvSpPr>
        <p:spPr bwMode="auto">
          <a:xfrm>
            <a:off x="1835150" y="4005263"/>
            <a:ext cx="576263" cy="504825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b="1">
              <a:solidFill>
                <a:srgbClr val="FFFFFF"/>
              </a:solidFill>
            </a:endParaRPr>
          </a:p>
        </p:txBody>
      </p:sp>
      <p:sp>
        <p:nvSpPr>
          <p:cNvPr id="8" name="Прямоугольник 61"/>
          <p:cNvSpPr>
            <a:spLocks noChangeArrowheads="1"/>
          </p:cNvSpPr>
          <p:nvPr/>
        </p:nvSpPr>
        <p:spPr bwMode="auto">
          <a:xfrm>
            <a:off x="2411413" y="4005263"/>
            <a:ext cx="576262" cy="504825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b="1">
              <a:solidFill>
                <a:srgbClr val="FFFFFF"/>
              </a:solidFill>
            </a:endParaRPr>
          </a:p>
        </p:txBody>
      </p:sp>
      <p:sp>
        <p:nvSpPr>
          <p:cNvPr id="9" name="Прямоугольник 61"/>
          <p:cNvSpPr>
            <a:spLocks noChangeArrowheads="1"/>
          </p:cNvSpPr>
          <p:nvPr/>
        </p:nvSpPr>
        <p:spPr bwMode="auto">
          <a:xfrm>
            <a:off x="2987675" y="4005263"/>
            <a:ext cx="576263" cy="504825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b="1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30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395288" y="2492375"/>
            <a:ext cx="8229600" cy="1143000"/>
          </a:xfrm>
        </p:spPr>
        <p:txBody>
          <a:bodyPr/>
          <a:lstStyle/>
          <a:p>
            <a:pPr eaLnBrk="1" hangingPunct="1"/>
            <a:r>
              <a:rPr lang="ru-RU" sz="5400" smtClean="0">
                <a:solidFill>
                  <a:srgbClr val="FF0000"/>
                </a:solidFill>
              </a:rPr>
              <a:t>Проверь себя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30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Прямоугольник 61"/>
          <p:cNvSpPr>
            <a:spLocks noChangeArrowheads="1"/>
          </p:cNvSpPr>
          <p:nvPr/>
        </p:nvSpPr>
        <p:spPr bwMode="auto">
          <a:xfrm>
            <a:off x="4140200" y="4005263"/>
            <a:ext cx="576263" cy="504825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b="1">
                <a:solidFill>
                  <a:srgbClr val="FFFFFF"/>
                </a:solidFill>
              </a:rPr>
              <a:t>о</a:t>
            </a:r>
          </a:p>
        </p:txBody>
      </p:sp>
      <p:sp>
        <p:nvSpPr>
          <p:cNvPr id="2" name="Прямоугольник 61"/>
          <p:cNvSpPr>
            <a:spLocks noChangeArrowheads="1"/>
          </p:cNvSpPr>
          <p:nvPr/>
        </p:nvSpPr>
        <p:spPr bwMode="auto">
          <a:xfrm>
            <a:off x="4140200" y="5013325"/>
            <a:ext cx="576263" cy="504825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b="1">
                <a:solidFill>
                  <a:srgbClr val="FFFFFF"/>
                </a:solidFill>
              </a:rPr>
              <a:t>й</a:t>
            </a:r>
          </a:p>
        </p:txBody>
      </p:sp>
      <p:sp>
        <p:nvSpPr>
          <p:cNvPr id="17529" name="Прямоугольник 61"/>
          <p:cNvSpPr>
            <a:spLocks noChangeArrowheads="1"/>
          </p:cNvSpPr>
          <p:nvPr/>
        </p:nvSpPr>
        <p:spPr bwMode="auto">
          <a:xfrm>
            <a:off x="5867400" y="5516563"/>
            <a:ext cx="576263" cy="504825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b="1">
                <a:solidFill>
                  <a:srgbClr val="FFFFFF"/>
                </a:solidFill>
              </a:rPr>
              <a:t>а</a:t>
            </a:r>
          </a:p>
        </p:txBody>
      </p:sp>
      <p:sp>
        <p:nvSpPr>
          <p:cNvPr id="17530" name="Прямоугольник 61"/>
          <p:cNvSpPr>
            <a:spLocks noChangeArrowheads="1"/>
          </p:cNvSpPr>
          <p:nvPr/>
        </p:nvSpPr>
        <p:spPr bwMode="auto">
          <a:xfrm>
            <a:off x="5292725" y="5516563"/>
            <a:ext cx="576263" cy="504825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b="1">
                <a:solidFill>
                  <a:srgbClr val="FFFFFF"/>
                </a:solidFill>
              </a:rPr>
              <a:t>н</a:t>
            </a:r>
          </a:p>
        </p:txBody>
      </p:sp>
      <p:sp>
        <p:nvSpPr>
          <p:cNvPr id="17531" name="Прямоугольник 61"/>
          <p:cNvSpPr>
            <a:spLocks noChangeArrowheads="1"/>
          </p:cNvSpPr>
          <p:nvPr/>
        </p:nvSpPr>
        <p:spPr bwMode="auto">
          <a:xfrm>
            <a:off x="4716463" y="5516563"/>
            <a:ext cx="576262" cy="504825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b="1">
                <a:solidFill>
                  <a:srgbClr val="FFFFFF"/>
                </a:solidFill>
              </a:rPr>
              <a:t>й</a:t>
            </a:r>
          </a:p>
        </p:txBody>
      </p:sp>
      <p:sp>
        <p:nvSpPr>
          <p:cNvPr id="17532" name="Прямоугольник 61"/>
          <p:cNvSpPr>
            <a:spLocks noChangeArrowheads="1"/>
          </p:cNvSpPr>
          <p:nvPr/>
        </p:nvSpPr>
        <p:spPr bwMode="auto">
          <a:xfrm>
            <a:off x="4140200" y="5516563"/>
            <a:ext cx="576263" cy="504825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b="1">
                <a:solidFill>
                  <a:srgbClr val="FFFFFF"/>
                </a:solidFill>
              </a:rPr>
              <a:t>о</a:t>
            </a:r>
          </a:p>
        </p:txBody>
      </p:sp>
      <p:sp>
        <p:nvSpPr>
          <p:cNvPr id="17533" name="Прямоугольник 61"/>
          <p:cNvSpPr>
            <a:spLocks noChangeArrowheads="1"/>
          </p:cNvSpPr>
          <p:nvPr/>
        </p:nvSpPr>
        <p:spPr bwMode="auto">
          <a:xfrm>
            <a:off x="3563938" y="5013325"/>
            <a:ext cx="576262" cy="504825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b="1">
                <a:solidFill>
                  <a:srgbClr val="FFFFFF"/>
                </a:solidFill>
              </a:rPr>
              <a:t>о</a:t>
            </a:r>
          </a:p>
        </p:txBody>
      </p:sp>
      <p:sp>
        <p:nvSpPr>
          <p:cNvPr id="17534" name="Прямоугольник 61"/>
          <p:cNvSpPr>
            <a:spLocks noChangeArrowheads="1"/>
          </p:cNvSpPr>
          <p:nvPr/>
        </p:nvSpPr>
        <p:spPr bwMode="auto">
          <a:xfrm>
            <a:off x="3563938" y="5516563"/>
            <a:ext cx="576262" cy="504825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b="1">
                <a:solidFill>
                  <a:srgbClr val="FFFFFF"/>
                </a:solidFill>
              </a:rPr>
              <a:t>9.в</a:t>
            </a:r>
          </a:p>
        </p:txBody>
      </p:sp>
      <p:sp>
        <p:nvSpPr>
          <p:cNvPr id="17535" name="Прямоугольник 61"/>
          <p:cNvSpPr>
            <a:spLocks noChangeArrowheads="1"/>
          </p:cNvSpPr>
          <p:nvPr/>
        </p:nvSpPr>
        <p:spPr bwMode="auto">
          <a:xfrm>
            <a:off x="3563938" y="1557338"/>
            <a:ext cx="576262" cy="431800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b="1">
                <a:solidFill>
                  <a:srgbClr val="FFFFFF"/>
                </a:solidFill>
              </a:rPr>
              <a:t>1.л</a:t>
            </a:r>
          </a:p>
        </p:txBody>
      </p:sp>
      <p:sp>
        <p:nvSpPr>
          <p:cNvPr id="17536" name="Прямоугольник 61"/>
          <p:cNvSpPr>
            <a:spLocks noChangeArrowheads="1"/>
          </p:cNvSpPr>
          <p:nvPr/>
        </p:nvSpPr>
        <p:spPr bwMode="auto">
          <a:xfrm>
            <a:off x="3563938" y="2492375"/>
            <a:ext cx="576262" cy="504825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b="1">
                <a:solidFill>
                  <a:srgbClr val="FFFFFF"/>
                </a:solidFill>
              </a:rPr>
              <a:t>3.р</a:t>
            </a:r>
          </a:p>
        </p:txBody>
      </p:sp>
      <p:sp>
        <p:nvSpPr>
          <p:cNvPr id="17537" name="Прямоугольник 61"/>
          <p:cNvSpPr>
            <a:spLocks noChangeArrowheads="1"/>
          </p:cNvSpPr>
          <p:nvPr/>
        </p:nvSpPr>
        <p:spPr bwMode="auto">
          <a:xfrm>
            <a:off x="3563938" y="1989138"/>
            <a:ext cx="576262" cy="504825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b="1">
                <a:solidFill>
                  <a:srgbClr val="FFFFFF"/>
                </a:solidFill>
              </a:rPr>
              <a:t>е</a:t>
            </a:r>
          </a:p>
        </p:txBody>
      </p:sp>
      <p:sp>
        <p:nvSpPr>
          <p:cNvPr id="17538" name="Прямоугольник 61"/>
          <p:cNvSpPr>
            <a:spLocks noChangeArrowheads="1"/>
          </p:cNvSpPr>
          <p:nvPr/>
        </p:nvSpPr>
        <p:spPr bwMode="auto">
          <a:xfrm>
            <a:off x="3563938" y="2997200"/>
            <a:ext cx="576262" cy="504825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b="1">
                <a:solidFill>
                  <a:srgbClr val="FFFFFF"/>
                </a:solidFill>
              </a:rPr>
              <a:t>м</a:t>
            </a:r>
          </a:p>
        </p:txBody>
      </p:sp>
      <p:sp>
        <p:nvSpPr>
          <p:cNvPr id="17539" name="Прямоугольник 61"/>
          <p:cNvSpPr>
            <a:spLocks noChangeArrowheads="1"/>
          </p:cNvSpPr>
          <p:nvPr/>
        </p:nvSpPr>
        <p:spPr bwMode="auto">
          <a:xfrm>
            <a:off x="3563938" y="3500438"/>
            <a:ext cx="576262" cy="504825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b="1">
                <a:solidFill>
                  <a:srgbClr val="FFFFFF"/>
                </a:solidFill>
              </a:rPr>
              <a:t>о</a:t>
            </a:r>
          </a:p>
        </p:txBody>
      </p:sp>
      <p:sp>
        <p:nvSpPr>
          <p:cNvPr id="17540" name="Прямоугольник 61"/>
          <p:cNvSpPr>
            <a:spLocks noChangeArrowheads="1"/>
          </p:cNvSpPr>
          <p:nvPr/>
        </p:nvSpPr>
        <p:spPr bwMode="auto">
          <a:xfrm>
            <a:off x="3563938" y="4508500"/>
            <a:ext cx="576262" cy="504825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b="1">
                <a:solidFill>
                  <a:srgbClr val="FFFFFF"/>
                </a:solidFill>
              </a:rPr>
              <a:t>т</a:t>
            </a:r>
          </a:p>
        </p:txBody>
      </p:sp>
      <p:sp>
        <p:nvSpPr>
          <p:cNvPr id="17541" name="Прямоугольник 61"/>
          <p:cNvSpPr>
            <a:spLocks noChangeArrowheads="1"/>
          </p:cNvSpPr>
          <p:nvPr/>
        </p:nvSpPr>
        <p:spPr bwMode="auto">
          <a:xfrm>
            <a:off x="3563938" y="4005263"/>
            <a:ext cx="576262" cy="504825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b="1">
                <a:solidFill>
                  <a:srgbClr val="FFFFFF"/>
                </a:solidFill>
              </a:rPr>
              <a:t>н</a:t>
            </a:r>
          </a:p>
        </p:txBody>
      </p:sp>
      <p:sp>
        <p:nvSpPr>
          <p:cNvPr id="17542" name="Прямоугольник 61"/>
          <p:cNvSpPr>
            <a:spLocks noChangeArrowheads="1"/>
          </p:cNvSpPr>
          <p:nvPr/>
        </p:nvSpPr>
        <p:spPr bwMode="auto">
          <a:xfrm>
            <a:off x="1908175" y="2997200"/>
            <a:ext cx="576263" cy="504825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b="1">
                <a:solidFill>
                  <a:srgbClr val="FFFFFF"/>
                </a:solidFill>
              </a:rPr>
              <a:t>я</a:t>
            </a:r>
          </a:p>
        </p:txBody>
      </p:sp>
      <p:sp>
        <p:nvSpPr>
          <p:cNvPr id="17543" name="Прямоугольник 61"/>
          <p:cNvSpPr>
            <a:spLocks noChangeArrowheads="1"/>
          </p:cNvSpPr>
          <p:nvPr/>
        </p:nvSpPr>
        <p:spPr bwMode="auto">
          <a:xfrm>
            <a:off x="3059113" y="2997200"/>
            <a:ext cx="576262" cy="504825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b="1">
                <a:solidFill>
                  <a:srgbClr val="FFFFFF"/>
                </a:solidFill>
              </a:rPr>
              <a:t>ь</a:t>
            </a:r>
          </a:p>
        </p:txBody>
      </p:sp>
      <p:sp>
        <p:nvSpPr>
          <p:cNvPr id="17544" name="Прямоугольник 61"/>
          <p:cNvSpPr>
            <a:spLocks noChangeArrowheads="1"/>
          </p:cNvSpPr>
          <p:nvPr/>
        </p:nvSpPr>
        <p:spPr bwMode="auto">
          <a:xfrm>
            <a:off x="4140200" y="2997200"/>
            <a:ext cx="576263" cy="504825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b="1">
                <a:solidFill>
                  <a:srgbClr val="FFFFFF"/>
                </a:solidFill>
              </a:rPr>
              <a:t>ь</a:t>
            </a:r>
          </a:p>
        </p:txBody>
      </p:sp>
      <p:sp>
        <p:nvSpPr>
          <p:cNvPr id="17545" name="Прямоугольник 61"/>
          <p:cNvSpPr>
            <a:spLocks noChangeArrowheads="1"/>
          </p:cNvSpPr>
          <p:nvPr/>
        </p:nvSpPr>
        <p:spPr bwMode="auto">
          <a:xfrm>
            <a:off x="5867400" y="1989138"/>
            <a:ext cx="576263" cy="504825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b="1">
                <a:solidFill>
                  <a:srgbClr val="FFFFFF"/>
                </a:solidFill>
              </a:rPr>
              <a:t>е</a:t>
            </a:r>
          </a:p>
        </p:txBody>
      </p:sp>
      <p:sp>
        <p:nvSpPr>
          <p:cNvPr id="17546" name="Прямоугольник 61"/>
          <p:cNvSpPr>
            <a:spLocks noChangeArrowheads="1"/>
          </p:cNvSpPr>
          <p:nvPr/>
        </p:nvSpPr>
        <p:spPr bwMode="auto">
          <a:xfrm>
            <a:off x="2987675" y="2060575"/>
            <a:ext cx="576263" cy="504825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b="1">
                <a:solidFill>
                  <a:srgbClr val="FFFFFF"/>
                </a:solidFill>
              </a:rPr>
              <a:t>2.с</a:t>
            </a:r>
          </a:p>
        </p:txBody>
      </p:sp>
      <p:sp>
        <p:nvSpPr>
          <p:cNvPr id="17547" name="Прямоугольник 61"/>
          <p:cNvSpPr>
            <a:spLocks noChangeArrowheads="1"/>
          </p:cNvSpPr>
          <p:nvPr/>
        </p:nvSpPr>
        <p:spPr bwMode="auto">
          <a:xfrm>
            <a:off x="5292725" y="1989138"/>
            <a:ext cx="576263" cy="504825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b="1">
                <a:solidFill>
                  <a:srgbClr val="FFFFFF"/>
                </a:solidFill>
              </a:rPr>
              <a:t>ц</a:t>
            </a:r>
          </a:p>
        </p:txBody>
      </p:sp>
      <p:sp>
        <p:nvSpPr>
          <p:cNvPr id="17548" name="Прямоугольник 61"/>
          <p:cNvSpPr>
            <a:spLocks noChangeArrowheads="1"/>
          </p:cNvSpPr>
          <p:nvPr/>
        </p:nvSpPr>
        <p:spPr bwMode="auto">
          <a:xfrm>
            <a:off x="4716463" y="1989138"/>
            <a:ext cx="576262" cy="504825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b="1">
                <a:solidFill>
                  <a:srgbClr val="FFFFFF"/>
                </a:solidFill>
              </a:rPr>
              <a:t>д</a:t>
            </a:r>
          </a:p>
        </p:txBody>
      </p:sp>
      <p:sp>
        <p:nvSpPr>
          <p:cNvPr id="17549" name="Прямоугольник 61"/>
          <p:cNvSpPr>
            <a:spLocks noChangeArrowheads="1"/>
          </p:cNvSpPr>
          <p:nvPr/>
        </p:nvSpPr>
        <p:spPr bwMode="auto">
          <a:xfrm>
            <a:off x="4140200" y="2060575"/>
            <a:ext cx="576263" cy="431800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b="1">
                <a:solidFill>
                  <a:srgbClr val="FFFFFF"/>
                </a:solidFill>
              </a:rPr>
              <a:t>р</a:t>
            </a:r>
          </a:p>
        </p:txBody>
      </p:sp>
      <p:sp>
        <p:nvSpPr>
          <p:cNvPr id="17550" name="Прямоугольник 61"/>
          <p:cNvSpPr>
            <a:spLocks noChangeArrowheads="1"/>
          </p:cNvSpPr>
          <p:nvPr/>
        </p:nvSpPr>
        <p:spPr bwMode="auto">
          <a:xfrm>
            <a:off x="5292725" y="4508500"/>
            <a:ext cx="576263" cy="504825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b="1">
                <a:solidFill>
                  <a:srgbClr val="FFFFFF"/>
                </a:solidFill>
              </a:rPr>
              <a:t>н</a:t>
            </a:r>
          </a:p>
        </p:txBody>
      </p:sp>
      <p:sp>
        <p:nvSpPr>
          <p:cNvPr id="17551" name="Прямоугольник 61"/>
          <p:cNvSpPr>
            <a:spLocks noChangeArrowheads="1"/>
          </p:cNvSpPr>
          <p:nvPr/>
        </p:nvSpPr>
        <p:spPr bwMode="auto">
          <a:xfrm>
            <a:off x="4716463" y="4508500"/>
            <a:ext cx="576262" cy="504825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b="1">
                <a:solidFill>
                  <a:srgbClr val="FFFFFF"/>
                </a:solidFill>
              </a:rPr>
              <a:t>о</a:t>
            </a:r>
          </a:p>
        </p:txBody>
      </p:sp>
      <p:sp>
        <p:nvSpPr>
          <p:cNvPr id="17552" name="Прямоугольник 61"/>
          <p:cNvSpPr>
            <a:spLocks noChangeArrowheads="1"/>
          </p:cNvSpPr>
          <p:nvPr/>
        </p:nvSpPr>
        <p:spPr bwMode="auto">
          <a:xfrm>
            <a:off x="4140200" y="4508500"/>
            <a:ext cx="576263" cy="504825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b="1">
                <a:solidFill>
                  <a:srgbClr val="FFFFFF"/>
                </a:solidFill>
              </a:rPr>
              <a:t>и</a:t>
            </a:r>
          </a:p>
        </p:txBody>
      </p:sp>
      <p:sp>
        <p:nvSpPr>
          <p:cNvPr id="17553" name="Прямоугольник 61"/>
          <p:cNvSpPr>
            <a:spLocks noChangeArrowheads="1"/>
          </p:cNvSpPr>
          <p:nvPr/>
        </p:nvSpPr>
        <p:spPr bwMode="auto">
          <a:xfrm>
            <a:off x="2484438" y="2997200"/>
            <a:ext cx="576262" cy="504825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b="1">
                <a:solidFill>
                  <a:srgbClr val="FFFFFF"/>
                </a:solidFill>
              </a:rPr>
              <a:t>з</a:t>
            </a:r>
          </a:p>
        </p:txBody>
      </p:sp>
      <p:sp>
        <p:nvSpPr>
          <p:cNvPr id="17554" name="Прямоугольник 61"/>
          <p:cNvSpPr>
            <a:spLocks noChangeArrowheads="1"/>
          </p:cNvSpPr>
          <p:nvPr/>
        </p:nvSpPr>
        <p:spPr bwMode="auto">
          <a:xfrm>
            <a:off x="1331913" y="2997200"/>
            <a:ext cx="576262" cy="504825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b="1">
                <a:solidFill>
                  <a:srgbClr val="FFFFFF"/>
                </a:solidFill>
              </a:rPr>
              <a:t>4.в</a:t>
            </a:r>
          </a:p>
        </p:txBody>
      </p:sp>
      <p:sp>
        <p:nvSpPr>
          <p:cNvPr id="17555" name="Прямоугольник 61"/>
          <p:cNvSpPr>
            <a:spLocks noChangeArrowheads="1"/>
          </p:cNvSpPr>
          <p:nvPr/>
        </p:nvSpPr>
        <p:spPr bwMode="auto">
          <a:xfrm>
            <a:off x="684213" y="4508500"/>
            <a:ext cx="576262" cy="504825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b="1">
                <a:solidFill>
                  <a:srgbClr val="FFFFFF"/>
                </a:solidFill>
              </a:rPr>
              <a:t>7.б</a:t>
            </a:r>
          </a:p>
        </p:txBody>
      </p:sp>
      <p:sp>
        <p:nvSpPr>
          <p:cNvPr id="17556" name="Прямоугольник 61"/>
          <p:cNvSpPr>
            <a:spLocks noChangeArrowheads="1"/>
          </p:cNvSpPr>
          <p:nvPr/>
        </p:nvSpPr>
        <p:spPr bwMode="auto">
          <a:xfrm>
            <a:off x="4140200" y="1557338"/>
            <a:ext cx="576263" cy="504825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b="1">
                <a:solidFill>
                  <a:srgbClr val="FFFFFF"/>
                </a:solidFill>
              </a:rPr>
              <a:t>а</a:t>
            </a:r>
          </a:p>
        </p:txBody>
      </p:sp>
      <p:sp>
        <p:nvSpPr>
          <p:cNvPr id="17557" name="Прямоугольник 61"/>
          <p:cNvSpPr>
            <a:spLocks noChangeArrowheads="1"/>
          </p:cNvSpPr>
          <p:nvPr/>
        </p:nvSpPr>
        <p:spPr bwMode="auto">
          <a:xfrm>
            <a:off x="1258888" y="4508500"/>
            <a:ext cx="576262" cy="504825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b="1">
                <a:solidFill>
                  <a:srgbClr val="FFFFFF"/>
                </a:solidFill>
              </a:rPr>
              <a:t>а</a:t>
            </a:r>
          </a:p>
        </p:txBody>
      </p:sp>
      <p:sp>
        <p:nvSpPr>
          <p:cNvPr id="17558" name="Прямоугольник 61"/>
          <p:cNvSpPr>
            <a:spLocks noChangeArrowheads="1"/>
          </p:cNvSpPr>
          <p:nvPr/>
        </p:nvSpPr>
        <p:spPr bwMode="auto">
          <a:xfrm>
            <a:off x="1835150" y="4508500"/>
            <a:ext cx="576263" cy="504825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b="1">
                <a:solidFill>
                  <a:srgbClr val="FFFFFF"/>
                </a:solidFill>
              </a:rPr>
              <a:t>г</a:t>
            </a:r>
          </a:p>
        </p:txBody>
      </p:sp>
      <p:sp>
        <p:nvSpPr>
          <p:cNvPr id="17559" name="Прямоугольник 61"/>
          <p:cNvSpPr>
            <a:spLocks noChangeArrowheads="1"/>
          </p:cNvSpPr>
          <p:nvPr/>
        </p:nvSpPr>
        <p:spPr bwMode="auto">
          <a:xfrm>
            <a:off x="2411413" y="4508500"/>
            <a:ext cx="576262" cy="504825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b="1">
                <a:solidFill>
                  <a:srgbClr val="FFFFFF"/>
                </a:solidFill>
              </a:rPr>
              <a:t>р</a:t>
            </a:r>
          </a:p>
        </p:txBody>
      </p:sp>
      <p:sp>
        <p:nvSpPr>
          <p:cNvPr id="17560" name="Прямоугольник 61"/>
          <p:cNvSpPr>
            <a:spLocks noChangeArrowheads="1"/>
          </p:cNvSpPr>
          <p:nvPr/>
        </p:nvSpPr>
        <p:spPr bwMode="auto">
          <a:xfrm>
            <a:off x="2987675" y="4508500"/>
            <a:ext cx="576263" cy="504825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b="1">
                <a:solidFill>
                  <a:srgbClr val="FFFFFF"/>
                </a:solidFill>
              </a:rPr>
              <a:t>а</a:t>
            </a:r>
          </a:p>
        </p:txBody>
      </p:sp>
      <p:sp>
        <p:nvSpPr>
          <p:cNvPr id="35" name="Прямоугольник 61"/>
          <p:cNvSpPr>
            <a:spLocks noChangeArrowheads="1"/>
          </p:cNvSpPr>
          <p:nvPr/>
        </p:nvSpPr>
        <p:spPr bwMode="auto">
          <a:xfrm>
            <a:off x="2411413" y="5013325"/>
            <a:ext cx="576262" cy="504825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b="1">
                <a:solidFill>
                  <a:srgbClr val="FFFFFF"/>
                </a:solidFill>
              </a:rPr>
              <a:t>т</a:t>
            </a:r>
          </a:p>
        </p:txBody>
      </p:sp>
      <p:sp>
        <p:nvSpPr>
          <p:cNvPr id="36" name="Прямоугольник 61"/>
          <p:cNvSpPr>
            <a:spLocks noChangeArrowheads="1"/>
          </p:cNvSpPr>
          <p:nvPr/>
        </p:nvSpPr>
        <p:spPr bwMode="auto">
          <a:xfrm>
            <a:off x="2987675" y="5013325"/>
            <a:ext cx="576263" cy="504825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b="1">
                <a:solidFill>
                  <a:srgbClr val="FFFFFF"/>
                </a:solidFill>
              </a:rPr>
              <a:t>р</a:t>
            </a:r>
          </a:p>
        </p:txBody>
      </p:sp>
      <p:sp>
        <p:nvSpPr>
          <p:cNvPr id="17563" name="Прямоугольник 61"/>
          <p:cNvSpPr>
            <a:spLocks noChangeArrowheads="1"/>
          </p:cNvSpPr>
          <p:nvPr/>
        </p:nvSpPr>
        <p:spPr bwMode="auto">
          <a:xfrm>
            <a:off x="4716463" y="2492375"/>
            <a:ext cx="576262" cy="504825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b="1">
                <a:solidFill>
                  <a:srgbClr val="FFFFFF"/>
                </a:solidFill>
              </a:rPr>
              <a:t>д</a:t>
            </a:r>
          </a:p>
        </p:txBody>
      </p:sp>
      <p:sp>
        <p:nvSpPr>
          <p:cNvPr id="17564" name="Прямоугольник 61"/>
          <p:cNvSpPr>
            <a:spLocks noChangeArrowheads="1"/>
          </p:cNvSpPr>
          <p:nvPr/>
        </p:nvSpPr>
        <p:spPr bwMode="auto">
          <a:xfrm>
            <a:off x="5292725" y="2492375"/>
            <a:ext cx="576263" cy="504825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b="1">
                <a:solidFill>
                  <a:srgbClr val="FFFFFF"/>
                </a:solidFill>
              </a:rPr>
              <a:t>у</a:t>
            </a:r>
          </a:p>
        </p:txBody>
      </p:sp>
      <p:sp>
        <p:nvSpPr>
          <p:cNvPr id="17565" name="Прямоугольник 61"/>
          <p:cNvSpPr>
            <a:spLocks noChangeArrowheads="1"/>
          </p:cNvSpPr>
          <p:nvPr/>
        </p:nvSpPr>
        <p:spPr bwMode="auto">
          <a:xfrm>
            <a:off x="5867400" y="2492375"/>
            <a:ext cx="576263" cy="504825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b="1">
                <a:solidFill>
                  <a:srgbClr val="FFFFFF"/>
                </a:solidFill>
              </a:rPr>
              <a:t>т</a:t>
            </a:r>
          </a:p>
        </p:txBody>
      </p:sp>
      <p:sp>
        <p:nvSpPr>
          <p:cNvPr id="17566" name="Прямоугольник 61"/>
          <p:cNvSpPr>
            <a:spLocks noChangeArrowheads="1"/>
          </p:cNvSpPr>
          <p:nvPr/>
        </p:nvSpPr>
        <p:spPr bwMode="auto">
          <a:xfrm>
            <a:off x="5795963" y="3500438"/>
            <a:ext cx="576262" cy="504825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b="1">
                <a:solidFill>
                  <a:srgbClr val="FFFFFF"/>
                </a:solidFill>
              </a:rPr>
              <a:t>т</a:t>
            </a:r>
          </a:p>
        </p:txBody>
      </p:sp>
      <p:sp>
        <p:nvSpPr>
          <p:cNvPr id="17567" name="Прямоугольник 61"/>
          <p:cNvSpPr>
            <a:spLocks noChangeArrowheads="1"/>
          </p:cNvSpPr>
          <p:nvPr/>
        </p:nvSpPr>
        <p:spPr bwMode="auto">
          <a:xfrm>
            <a:off x="5219700" y="3500438"/>
            <a:ext cx="576263" cy="504825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b="1">
                <a:solidFill>
                  <a:srgbClr val="FFFFFF"/>
                </a:solidFill>
              </a:rPr>
              <a:t>а</a:t>
            </a:r>
          </a:p>
        </p:txBody>
      </p:sp>
      <p:sp>
        <p:nvSpPr>
          <p:cNvPr id="17568" name="Прямоугольник 61"/>
          <p:cNvSpPr>
            <a:spLocks noChangeArrowheads="1"/>
          </p:cNvSpPr>
          <p:nvPr/>
        </p:nvSpPr>
        <p:spPr bwMode="auto">
          <a:xfrm>
            <a:off x="4716463" y="3500438"/>
            <a:ext cx="576262" cy="504825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b="1">
                <a:solidFill>
                  <a:srgbClr val="FFFFFF"/>
                </a:solidFill>
              </a:rPr>
              <a:t>д</a:t>
            </a:r>
          </a:p>
        </p:txBody>
      </p:sp>
      <p:sp>
        <p:nvSpPr>
          <p:cNvPr id="17569" name="Прямоугольник 61"/>
          <p:cNvSpPr>
            <a:spLocks noChangeArrowheads="1"/>
          </p:cNvSpPr>
          <p:nvPr/>
        </p:nvSpPr>
        <p:spPr bwMode="auto">
          <a:xfrm>
            <a:off x="4140200" y="3500438"/>
            <a:ext cx="576263" cy="504825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b="1">
                <a:solidFill>
                  <a:srgbClr val="FFFFFF"/>
                </a:solidFill>
              </a:rPr>
              <a:t>л</a:t>
            </a:r>
          </a:p>
        </p:txBody>
      </p:sp>
      <p:sp>
        <p:nvSpPr>
          <p:cNvPr id="17570" name="Прямоугольник 61"/>
          <p:cNvSpPr>
            <a:spLocks noChangeArrowheads="1"/>
          </p:cNvSpPr>
          <p:nvPr/>
        </p:nvSpPr>
        <p:spPr bwMode="auto">
          <a:xfrm>
            <a:off x="3059113" y="3500438"/>
            <a:ext cx="576262" cy="504825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b="1">
                <a:solidFill>
                  <a:srgbClr val="FFFFFF"/>
                </a:solidFill>
              </a:rPr>
              <a:t>5.с</a:t>
            </a:r>
          </a:p>
        </p:txBody>
      </p:sp>
      <p:sp>
        <p:nvSpPr>
          <p:cNvPr id="17571" name="Прямоугольник 61"/>
          <p:cNvSpPr>
            <a:spLocks noChangeArrowheads="1"/>
          </p:cNvSpPr>
          <p:nvPr/>
        </p:nvSpPr>
        <p:spPr bwMode="auto">
          <a:xfrm>
            <a:off x="4140200" y="2492375"/>
            <a:ext cx="576263" cy="577850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b="1">
                <a:solidFill>
                  <a:srgbClr val="FFFFFF"/>
                </a:solidFill>
              </a:rPr>
              <a:t> е</a:t>
            </a:r>
          </a:p>
        </p:txBody>
      </p:sp>
      <p:sp>
        <p:nvSpPr>
          <p:cNvPr id="17572" name="Прямоугольник 61"/>
          <p:cNvSpPr>
            <a:spLocks noChangeArrowheads="1"/>
          </p:cNvSpPr>
          <p:nvPr/>
        </p:nvSpPr>
        <p:spPr bwMode="auto">
          <a:xfrm>
            <a:off x="4716463" y="1557338"/>
            <a:ext cx="576262" cy="504825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b="1">
                <a:solidFill>
                  <a:srgbClr val="FFFFFF"/>
                </a:solidFill>
              </a:rPr>
              <a:t>ф</a:t>
            </a:r>
          </a:p>
        </p:txBody>
      </p:sp>
      <p:sp>
        <p:nvSpPr>
          <p:cNvPr id="17573" name="Прямоугольник 61"/>
          <p:cNvSpPr>
            <a:spLocks noChangeArrowheads="1"/>
          </p:cNvSpPr>
          <p:nvPr/>
        </p:nvSpPr>
        <p:spPr bwMode="auto">
          <a:xfrm>
            <a:off x="5867400" y="1557338"/>
            <a:ext cx="576263" cy="504825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b="1">
                <a:solidFill>
                  <a:srgbClr val="FFFFFF"/>
                </a:solidFill>
              </a:rPr>
              <a:t>т</a:t>
            </a:r>
          </a:p>
        </p:txBody>
      </p:sp>
      <p:sp>
        <p:nvSpPr>
          <p:cNvPr id="17574" name="Прямоугольник 61"/>
          <p:cNvSpPr>
            <a:spLocks noChangeArrowheads="1"/>
          </p:cNvSpPr>
          <p:nvPr/>
        </p:nvSpPr>
        <p:spPr bwMode="auto">
          <a:xfrm>
            <a:off x="5292725" y="1557338"/>
            <a:ext cx="576263" cy="504825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b="1">
                <a:solidFill>
                  <a:srgbClr val="FFFFFF"/>
                </a:solidFill>
              </a:rPr>
              <a:t>е</a:t>
            </a:r>
          </a:p>
        </p:txBody>
      </p:sp>
      <p:sp>
        <p:nvSpPr>
          <p:cNvPr id="3" name="Прямоугольник 61"/>
          <p:cNvSpPr>
            <a:spLocks noChangeArrowheads="1"/>
          </p:cNvSpPr>
          <p:nvPr/>
        </p:nvSpPr>
        <p:spPr bwMode="auto">
          <a:xfrm>
            <a:off x="1835150" y="5013325"/>
            <a:ext cx="576263" cy="504825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b="1">
                <a:solidFill>
                  <a:srgbClr val="FFFFFF"/>
                </a:solidFill>
              </a:rPr>
              <a:t>8.с</a:t>
            </a:r>
          </a:p>
        </p:txBody>
      </p:sp>
      <p:sp>
        <p:nvSpPr>
          <p:cNvPr id="4" name="Прямоугольник 61"/>
          <p:cNvSpPr>
            <a:spLocks noChangeArrowheads="1"/>
          </p:cNvSpPr>
          <p:nvPr/>
        </p:nvSpPr>
        <p:spPr bwMode="auto">
          <a:xfrm>
            <a:off x="179388" y="4005263"/>
            <a:ext cx="576262" cy="504825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b="1">
                <a:solidFill>
                  <a:srgbClr val="FFFFFF"/>
                </a:solidFill>
              </a:rPr>
              <a:t>6.б</a:t>
            </a:r>
          </a:p>
        </p:txBody>
      </p:sp>
      <p:sp>
        <p:nvSpPr>
          <p:cNvPr id="5" name="Прямоугольник 61"/>
          <p:cNvSpPr>
            <a:spLocks noChangeArrowheads="1"/>
          </p:cNvSpPr>
          <p:nvPr/>
        </p:nvSpPr>
        <p:spPr bwMode="auto">
          <a:xfrm>
            <a:off x="684213" y="4005263"/>
            <a:ext cx="576262" cy="504825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b="1">
                <a:solidFill>
                  <a:srgbClr val="FFFFFF"/>
                </a:solidFill>
              </a:rPr>
              <a:t>о</a:t>
            </a:r>
          </a:p>
        </p:txBody>
      </p:sp>
      <p:sp>
        <p:nvSpPr>
          <p:cNvPr id="6" name="Прямоугольник 61"/>
          <p:cNvSpPr>
            <a:spLocks noChangeArrowheads="1"/>
          </p:cNvSpPr>
          <p:nvPr/>
        </p:nvSpPr>
        <p:spPr bwMode="auto">
          <a:xfrm>
            <a:off x="1258888" y="4005263"/>
            <a:ext cx="576262" cy="504825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b="1">
                <a:solidFill>
                  <a:srgbClr val="FFFFFF"/>
                </a:solidFill>
              </a:rPr>
              <a:t>р</a:t>
            </a:r>
          </a:p>
        </p:txBody>
      </p:sp>
      <p:sp>
        <p:nvSpPr>
          <p:cNvPr id="7" name="Прямоугольник 61"/>
          <p:cNvSpPr>
            <a:spLocks noChangeArrowheads="1"/>
          </p:cNvSpPr>
          <p:nvPr/>
        </p:nvSpPr>
        <p:spPr bwMode="auto">
          <a:xfrm>
            <a:off x="1835150" y="4005263"/>
            <a:ext cx="576263" cy="504825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b="1">
                <a:solidFill>
                  <a:srgbClr val="FFFFFF"/>
                </a:solidFill>
              </a:rPr>
              <a:t>о</a:t>
            </a:r>
          </a:p>
        </p:txBody>
      </p:sp>
      <p:sp>
        <p:nvSpPr>
          <p:cNvPr id="8" name="Прямоугольник 61"/>
          <p:cNvSpPr>
            <a:spLocks noChangeArrowheads="1"/>
          </p:cNvSpPr>
          <p:nvPr/>
        </p:nvSpPr>
        <p:spPr bwMode="auto">
          <a:xfrm>
            <a:off x="2411413" y="4005263"/>
            <a:ext cx="576262" cy="504825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b="1">
                <a:solidFill>
                  <a:srgbClr val="FFFFFF"/>
                </a:solidFill>
              </a:rPr>
              <a:t>д</a:t>
            </a:r>
          </a:p>
        </p:txBody>
      </p:sp>
      <p:sp>
        <p:nvSpPr>
          <p:cNvPr id="9" name="Прямоугольник 61"/>
          <p:cNvSpPr>
            <a:spLocks noChangeArrowheads="1"/>
          </p:cNvSpPr>
          <p:nvPr/>
        </p:nvSpPr>
        <p:spPr bwMode="auto">
          <a:xfrm>
            <a:off x="2987675" y="4005263"/>
            <a:ext cx="576263" cy="504825"/>
          </a:xfrm>
          <a:prstGeom prst="rect">
            <a:avLst/>
          </a:prstGeom>
          <a:solidFill>
            <a:srgbClr val="FF00FF"/>
          </a:solidFill>
          <a:ln w="25400" cap="rnd" algn="ctr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b="1">
                <a:solidFill>
                  <a:srgbClr val="FFFFFF"/>
                </a:solidFill>
              </a:rPr>
              <a:t>и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1509</TotalTime>
  <Words>82</Words>
  <Application>Microsoft Office PowerPoint</Application>
  <PresentationFormat>Экран (4:3)</PresentationFormat>
  <Paragraphs>69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Кроссворд  «Бородинское сражение» </vt:lpstr>
      <vt:lpstr> По горизонтали:                                                                                                       1)станок, на котором укрепляется ствол артиллерийского орудия;  2)своим маршалам Наполеон говорил: «если я возьму Киев, я возьму Россию за ноги. Если я овладею Петербургом, я возьму её за голову. Заняв Москву, я поражу её в …»;  3) укрепление сомкнутого вида, как правило (но не обязательно) земляное, с валом и рвом, предназначенное для круговой обороны; 4)возле какой реки проходило сражение?; 5) герой участвовавший в боевых действиях?; 6) как называет стихотворение Лермонтова?  7) главнокомандующий 2-й Западной армией в начале войны 1812 года   8)порядок, расположенье, постановка подряд, в черту, или иным условным образом; 9)как называется вражда между странами или государствами?    По вертикали:  1) автор стихотворения  «Бородино»     </vt:lpstr>
      <vt:lpstr>Слайд 3</vt:lpstr>
      <vt:lpstr>Проверь себя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Альфия</dc:creator>
  <cp:lastModifiedBy>Куприй</cp:lastModifiedBy>
  <cp:revision>22</cp:revision>
  <dcterms:created xsi:type="dcterms:W3CDTF">2012-05-10T12:26:26Z</dcterms:created>
  <dcterms:modified xsi:type="dcterms:W3CDTF">2014-04-01T01:58:27Z</dcterms:modified>
</cp:coreProperties>
</file>