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1E384F-B628-40D0-88DE-6E070A22F85C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1B540F-9E67-4273-8DB0-B14D78ED0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230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7714-6C29-40C7-8777-61DD94E983B2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1EDF-8D27-4D91-9A1C-2C5CC70E7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5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FF72-4177-445E-8B46-6B46E2D9A6B8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559A6-A337-4D08-8E56-57F0D23A8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8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17137-895D-49FC-A032-12494A0045CD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B4BD-F8AB-47AE-83C0-E2825D424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8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424A2-3E29-401F-A0EB-816B32851457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AC9F-01AA-444C-8049-3CEB0F4BB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73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1B5A5-ECB5-492D-AEE6-62215A09868F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B56D-611D-44DB-898B-E068CADDD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6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A0757-C35A-4400-9D2B-4E61771D3BC2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13A3-BFAE-47D7-B2ED-276704C61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7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296E-CE79-4686-B3BF-D7060C050BC7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993A1-D514-471D-888D-85AC100B2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8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7B12F-FD20-4C3F-B7AE-E1242CD64F10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6867F-42D2-496E-93E3-551E36B7B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2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19C08-3FDA-4F26-9BDB-ED2F133C1734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C762-241E-4EDA-8639-815412D1E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4EEA-B85B-485B-96C5-5AE774E2EA7E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8708E-5F96-4DC0-9EF6-E24356AAC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2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DFB9C-8014-466A-B6E4-28FEE1A5C43F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75E7F-0DF8-481D-B710-C7101C4C9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0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DB5CFD-5EAD-430F-9278-C824DEFE48C9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5F7F3D-CF7A-4B44-9D80-646A7328A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s\&#1087;&#1088;&#1077;&#1079;&#1077;&#1085;&#1090;&#1072;&#1094;&#1080;&#1080;\&#1084;&#1091;&#1079;&#1099;&#1082;&#1072;%20(&#1085;&#1072;&#1087;&#1088;&#1080;&#1084;&#1077;&#1088;%20&#1082;%20&#1087;&#1088;&#1077;&#1079;&#1077;&#1085;&#1090;&#1072;&#1094;&#1080;&#1080;%20&#1086;%20&#1055;&#1091;&#1096;&#1082;&#1080;&#1085;&#1077;).wav" TargetMode="External"/><Relationship Id="rId1" Type="http://schemas.openxmlformats.org/officeDocument/2006/relationships/audio" Target="file:///D:\&#1052;&#1072;&#1096;&#1072;\musik\cafe%20del%20mar\cafe%20del%20mar%20-%20Track%20%201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s\&#1087;&#1088;&#1077;&#1079;&#1077;&#1085;&#1090;&#1072;&#1094;&#1080;&#1080;\&#1084;&#1091;&#1079;&#1099;&#1082;&#1072;%20(&#1085;&#1072;&#1087;&#1088;&#1080;&#1084;&#1077;&#1088;%20&#1082;%20&#1087;&#1088;&#1077;&#1079;&#1077;&#1085;&#1090;&#1072;&#1094;&#1080;&#1080;%20&#1086;%20&#1055;&#1091;&#1096;&#1082;&#1080;&#1085;&#1077;).wav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spc="3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ГЛАГОЛА</a:t>
            </a:r>
            <a:endParaRPr lang="ru-RU" sz="6000" spc="3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" name="cafe del mar - Track 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музыка (например к презентации о Пушкине)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музыка (например к презентации о Пушкине)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 showWhenStopped="0">
                <p:cTn id="20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numSld="999"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numSld="999" showWhenStopped="0">
                <p:cTn id="2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А что вы будете делать завтра?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FF00"/>
                </a:solidFill>
              </a:rPr>
              <a:t>Запишите 10 глаголов.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63" y="1643063"/>
            <a:ext cx="600075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Поиграем в следователя?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</a:rPr>
              <a:t>Вам необходимо установить личность подозреваемого по приметам (чтобы вам было легче работать, попробуйте расписать действия подозреваемого в три столбика – по временам глагола)</a:t>
            </a:r>
            <a:endParaRPr lang="ru-RU" sz="2000" dirty="0">
              <a:solidFill>
                <a:srgbClr val="FFFF00"/>
              </a:solidFill>
              <a:effectLst/>
            </a:endParaRPr>
          </a:p>
        </p:txBody>
      </p:sp>
      <p:sp>
        <p:nvSpPr>
          <p:cNvPr id="12291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FF00"/>
                </a:solidFill>
              </a:rPr>
              <a:t>Подозреваемый ездил, учится, придумает,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FF00"/>
                </a:solidFill>
              </a:rPr>
              <a:t>взбирался, не боялся, зубрит, читает, будет чертить, исходил, слушает, будет конструировать,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FFFF00"/>
                </a:solidFill>
              </a:rPr>
              <a:t>изобретет, вникает, обошел, объездил, поднялся.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1643063"/>
            <a:ext cx="414337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Кто из описанных ниже людей может быть подозреваемым?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Клавдия Васильевна </a:t>
            </a:r>
            <a:r>
              <a:rPr lang="ru-RU" sz="2400" dirty="0" err="1" smtClean="0">
                <a:solidFill>
                  <a:srgbClr val="FF0000"/>
                </a:solidFill>
              </a:rPr>
              <a:t>Ниточкина</a:t>
            </a:r>
            <a:r>
              <a:rPr lang="ru-RU" sz="2400" dirty="0" smtClean="0">
                <a:solidFill>
                  <a:srgbClr val="FF0000"/>
                </a:solidFill>
              </a:rPr>
              <a:t>, бывшая ткачиха, а сейчас пенсионерка, нянчит внучку </a:t>
            </a:r>
            <a:r>
              <a:rPr lang="ru-RU" sz="2400" dirty="0" err="1" smtClean="0">
                <a:solidFill>
                  <a:srgbClr val="FF0000"/>
                </a:solidFill>
              </a:rPr>
              <a:t>Людочку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dirty="0" err="1" smtClean="0">
                <a:solidFill>
                  <a:srgbClr val="FF0000"/>
                </a:solidFill>
              </a:rPr>
              <a:t>Ихтиандр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Ихтиандрович</a:t>
            </a:r>
            <a:r>
              <a:rPr lang="ru-RU" sz="2400" dirty="0" smtClean="0">
                <a:solidFill>
                  <a:srgbClr val="FF0000"/>
                </a:solidFill>
              </a:rPr>
              <a:t> Скороходов, бывший мотоциклист-чемпион, а ныне тренер, работает с молодежью, но собирается на пенсию.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Семен Семенович Пирожков, бывший каскадер, сейчас студент кулинарного техникума.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Аким Эрнестович Каверзный, в прошлом заядлый турист, сейчас студент, будущий конструктор.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Руслан Рашидович </a:t>
            </a:r>
            <a:r>
              <a:rPr lang="ru-RU" sz="2400" dirty="0" err="1" smtClean="0">
                <a:solidFill>
                  <a:srgbClr val="FF0000"/>
                </a:solidFill>
              </a:rPr>
              <a:t>Бектимиров</a:t>
            </a:r>
            <a:r>
              <a:rPr lang="ru-RU" sz="2400" dirty="0" smtClean="0">
                <a:solidFill>
                  <a:srgbClr val="FF0000"/>
                </a:solidFill>
              </a:rPr>
              <a:t>, бывший моряк, сейчас поступил в педагогический институт, готовится стать учителем.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50"/>
            <a:ext cx="4038600" cy="5840413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>
              <a:solidFill>
                <a:srgbClr val="FFFF00"/>
              </a:solidFill>
              <a:latin typeface="+mj-lt"/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Была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 я малышкой,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Играла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 с пустышкой.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Гуляла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 с братишкой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И с няней-мартышкой.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пела, плясала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Над книжкой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зевала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Цветы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собирала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О чуде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мечтала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Но время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бежало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И я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подрастала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Я скоро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узнала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Что взрослою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стала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И детство мое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Навсегда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потеряла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285750"/>
            <a:ext cx="40767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музыка (например к презентации о Пушкине).wav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4100" y="3709988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8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8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>
            <a:off x="-1785982" y="3214686"/>
            <a:ext cx="6215106" cy="357190"/>
          </a:xfrm>
        </p:spPr>
        <p:txBody>
          <a:bodyPr vert="vert27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spc="-150" dirty="0" smtClean="0">
                <a:solidFill>
                  <a:srgbClr val="7030A0"/>
                </a:solidFill>
              </a:rPr>
              <a:t>ПРОШЕДШЕЕ 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/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ВРЕМЯ</a:t>
            </a:r>
            <a:endParaRPr lang="ru-RU" sz="2800" spc="-15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643188" y="642938"/>
            <a:ext cx="6043612" cy="5665787"/>
          </a:xfrm>
        </p:spPr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совершилось 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(произошло в прошлом).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ДЕЛАЛ?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СДЕЛАЛ?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3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50"/>
            <a:ext cx="4038600" cy="58404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Сейчас я </a:t>
            </a:r>
            <a:r>
              <a:rPr lang="ru-RU" sz="2000" b="1" smtClean="0">
                <a:solidFill>
                  <a:srgbClr val="FF0000"/>
                </a:solidFill>
              </a:rPr>
              <a:t>живу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В небольшом зоопарке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И каждый мой день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Пребываю</a:t>
            </a:r>
            <a:r>
              <a:rPr lang="ru-RU" sz="2000" b="1" smtClean="0">
                <a:solidFill>
                  <a:srgbClr val="FFFF00"/>
                </a:solidFill>
              </a:rPr>
              <a:t> в запарке: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Я в школу </a:t>
            </a:r>
            <a:r>
              <a:rPr lang="ru-RU" sz="2000" b="1" smtClean="0">
                <a:solidFill>
                  <a:srgbClr val="FF0000"/>
                </a:solidFill>
              </a:rPr>
              <a:t>бужу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По утрам малышей,</a:t>
            </a:r>
            <a:br>
              <a:rPr lang="ru-RU" sz="2000" b="1" smtClean="0">
                <a:solidFill>
                  <a:srgbClr val="FFFF00"/>
                </a:solidFill>
              </a:rPr>
            </a:br>
            <a:r>
              <a:rPr lang="ru-RU" sz="2000" b="1" smtClean="0">
                <a:solidFill>
                  <a:srgbClr val="FF0000"/>
                </a:solidFill>
              </a:rPr>
              <a:t>кормлю</a:t>
            </a:r>
            <a:r>
              <a:rPr lang="ru-RU" sz="2000" b="1" smtClean="0">
                <a:solidFill>
                  <a:srgbClr val="FFFF00"/>
                </a:solidFill>
              </a:rPr>
              <a:t> их, </a:t>
            </a:r>
            <a:r>
              <a:rPr lang="ru-RU" sz="2000" b="1" smtClean="0">
                <a:solidFill>
                  <a:srgbClr val="FF0000"/>
                </a:solidFill>
              </a:rPr>
              <a:t>купаю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От ног до ушей.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Я </a:t>
            </a:r>
            <a:r>
              <a:rPr lang="ru-RU" sz="2000" b="1" smtClean="0">
                <a:solidFill>
                  <a:srgbClr val="FF0000"/>
                </a:solidFill>
              </a:rPr>
              <a:t>штопаю</a:t>
            </a:r>
            <a:r>
              <a:rPr lang="ru-RU" sz="2000" b="1" smtClean="0">
                <a:solidFill>
                  <a:srgbClr val="FFFF00"/>
                </a:solidFill>
              </a:rPr>
              <a:t>, </a:t>
            </a:r>
            <a:r>
              <a:rPr lang="ru-RU" sz="2000" b="1" smtClean="0">
                <a:solidFill>
                  <a:srgbClr val="FF0000"/>
                </a:solidFill>
              </a:rPr>
              <a:t>глажу</a:t>
            </a:r>
            <a:r>
              <a:rPr lang="ru-RU" sz="2000" b="1" smtClean="0">
                <a:solidFill>
                  <a:srgbClr val="FFFF00"/>
                </a:solidFill>
              </a:rPr>
              <a:t>, </a:t>
            </a:r>
            <a:r>
              <a:rPr lang="ru-RU" sz="2000" b="1" smtClean="0">
                <a:solidFill>
                  <a:srgbClr val="FF0000"/>
                </a:solidFill>
              </a:rPr>
              <a:t>стираю</a:t>
            </a:r>
            <a:r>
              <a:rPr lang="ru-RU" sz="2000" b="1" smtClean="0">
                <a:solidFill>
                  <a:srgbClr val="FFFF00"/>
                </a:solidFill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Игрушки за них </a:t>
            </a:r>
            <a:r>
              <a:rPr lang="ru-RU" sz="2000" b="1" smtClean="0">
                <a:solidFill>
                  <a:srgbClr val="FF0000"/>
                </a:solidFill>
              </a:rPr>
              <a:t>убираю</a:t>
            </a:r>
            <a:r>
              <a:rPr lang="ru-RU" sz="2000" b="1" smtClean="0">
                <a:solidFill>
                  <a:srgbClr val="FFFF00"/>
                </a:solidFill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Мету, отмываю,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Кручу, кипячу,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Хвалю </a:t>
            </a:r>
            <a:r>
              <a:rPr lang="ru-RU" sz="2000" b="1" smtClean="0">
                <a:solidFill>
                  <a:srgbClr val="FFFF00"/>
                </a:solidFill>
              </a:rPr>
              <a:t>и </a:t>
            </a:r>
            <a:r>
              <a:rPr lang="ru-RU" sz="2000" b="1" smtClean="0">
                <a:solidFill>
                  <a:srgbClr val="FF0000"/>
                </a:solidFill>
              </a:rPr>
              <a:t>ругаю</a:t>
            </a:r>
            <a:r>
              <a:rPr lang="ru-RU" sz="2000" b="1" smtClean="0">
                <a:solidFill>
                  <a:srgbClr val="FFFF00"/>
                </a:solidFill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Шучу</a:t>
            </a:r>
            <a:r>
              <a:rPr lang="ru-RU" sz="2000" b="1" smtClean="0">
                <a:solidFill>
                  <a:srgbClr val="FFFF00"/>
                </a:solidFill>
              </a:rPr>
              <a:t> и </a:t>
            </a:r>
            <a:r>
              <a:rPr lang="ru-RU" sz="2000" b="1" smtClean="0">
                <a:solidFill>
                  <a:srgbClr val="FF0000"/>
                </a:solidFill>
              </a:rPr>
              <a:t>ворчу</a:t>
            </a:r>
            <a:r>
              <a:rPr lang="ru-RU" sz="2000" b="1" smtClean="0">
                <a:solidFill>
                  <a:srgbClr val="FFFF00"/>
                </a:solidFill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Так </a:t>
            </a:r>
            <a:r>
              <a:rPr lang="ru-RU" sz="2000" b="1" smtClean="0">
                <a:solidFill>
                  <a:srgbClr val="FF0000"/>
                </a:solidFill>
              </a:rPr>
              <a:t>мчится</a:t>
            </a:r>
            <a:r>
              <a:rPr lang="ru-RU" sz="2000" b="1" smtClean="0">
                <a:solidFill>
                  <a:srgbClr val="FFFF00"/>
                </a:solidFill>
              </a:rPr>
              <a:t> мое </a:t>
            </a:r>
            <a:r>
              <a:rPr lang="ru-RU" sz="2000" b="1" smtClean="0">
                <a:solidFill>
                  <a:srgbClr val="FF0000"/>
                </a:solidFill>
              </a:rPr>
              <a:t>НАСТОЯЩЕЕ</a:t>
            </a:r>
            <a:r>
              <a:rPr lang="ru-RU" sz="2000" b="1" smtClean="0">
                <a:solidFill>
                  <a:srgbClr val="FFFF00"/>
                </a:solidFill>
              </a:rPr>
              <a:t>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FF00"/>
                </a:solidFill>
              </a:rPr>
              <a:t>Нисколько меня не щадящее.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285750"/>
            <a:ext cx="42164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5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6200000">
            <a:off x="-2071734" y="3143248"/>
            <a:ext cx="6357982" cy="500066"/>
          </a:xfrm>
        </p:spPr>
        <p:txBody>
          <a:bodyPr vert="ver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pc="-150" dirty="0" smtClean="0">
                <a:solidFill>
                  <a:srgbClr val="7030A0"/>
                </a:solidFill>
              </a:rPr>
              <a:t>На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с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т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о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err="1" smtClean="0">
                <a:solidFill>
                  <a:srgbClr val="7030A0"/>
                </a:solidFill>
              </a:rPr>
              <a:t>яще</a:t>
            </a:r>
            <a:r>
              <a:rPr lang="ru-RU" sz="2800" spc="-150" dirty="0" smtClean="0">
                <a:solidFill>
                  <a:srgbClr val="7030A0"/>
                </a:solidFill>
              </a:rPr>
              <a:t/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е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/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smtClean="0">
                <a:solidFill>
                  <a:srgbClr val="7030A0"/>
                </a:solidFill>
              </a:rPr>
              <a:t>в</a:t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err="1" smtClean="0">
                <a:solidFill>
                  <a:srgbClr val="7030A0"/>
                </a:solidFill>
              </a:rPr>
              <a:t>р</a:t>
            </a:r>
            <a:r>
              <a:rPr lang="ru-RU" sz="2800" spc="-150" dirty="0" smtClean="0">
                <a:solidFill>
                  <a:srgbClr val="7030A0"/>
                </a:solidFill>
              </a:rPr>
              <a:t/>
            </a:r>
            <a:br>
              <a:rPr lang="ru-RU" sz="2800" spc="-150" dirty="0" smtClean="0">
                <a:solidFill>
                  <a:srgbClr val="7030A0"/>
                </a:solidFill>
              </a:rPr>
            </a:br>
            <a:r>
              <a:rPr lang="ru-RU" sz="2800" spc="-150" dirty="0" err="1" smtClean="0">
                <a:solidFill>
                  <a:srgbClr val="7030A0"/>
                </a:solidFill>
              </a:rPr>
              <a:t>емя</a:t>
            </a:r>
            <a:endParaRPr lang="ru-RU" sz="2800" spc="-15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643188" y="642938"/>
            <a:ext cx="6043612" cy="566578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FF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FF00"/>
                </a:solidFill>
              </a:rPr>
              <a:t>Действие совершается в настоящем (сейчас).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FF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>
                <a:solidFill>
                  <a:srgbClr val="FF0000"/>
                </a:solidFill>
              </a:rPr>
              <a:t>ЧТО ДЕЛАЮ?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85750"/>
            <a:ext cx="4038600" cy="5840413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50"/>
            <a:ext cx="4038600" cy="5840413"/>
          </a:xfrm>
        </p:spPr>
        <p:txBody>
          <a:bodyPr>
            <a:normAutofit fontScale="92500" lnSpcReduction="20000"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В понедельник или в среду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Все я </a:t>
            </a:r>
            <a:r>
              <a:rPr lang="ru-RU" sz="2400" b="1" dirty="0" smtClean="0">
                <a:solidFill>
                  <a:srgbClr val="FF0000"/>
                </a:solidFill>
              </a:rPr>
              <a:t>брошу</a:t>
            </a:r>
            <a:r>
              <a:rPr lang="ru-RU" sz="2400" b="1" dirty="0" smtClean="0">
                <a:solidFill>
                  <a:srgbClr val="FFFF00"/>
                </a:solidFill>
              </a:rPr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уеду</a:t>
            </a:r>
            <a:r>
              <a:rPr lang="ru-RU" sz="2400" b="1" dirty="0" smtClean="0">
                <a:solidFill>
                  <a:srgbClr val="FFFF00"/>
                </a:solidFill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</a:rPr>
              <a:t>оставлю</a:t>
            </a:r>
            <a:r>
              <a:rPr lang="ru-RU" sz="2400" b="1" dirty="0" smtClean="0">
                <a:solidFill>
                  <a:srgbClr val="FFFF00"/>
                </a:solidFill>
              </a:rPr>
              <a:t> их одних,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безобразников моих.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Сяду</a:t>
            </a:r>
            <a:r>
              <a:rPr lang="ru-RU" sz="2400" b="1" dirty="0" smtClean="0">
                <a:solidFill>
                  <a:srgbClr val="FFFF00"/>
                </a:solidFill>
              </a:rPr>
              <a:t> в поезд и тогда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Посмотрю</a:t>
            </a:r>
            <a:r>
              <a:rPr lang="ru-RU" sz="2400" b="1" dirty="0" smtClean="0">
                <a:solidFill>
                  <a:srgbClr val="FFFF00"/>
                </a:solidFill>
              </a:rPr>
              <a:t> я города.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</a:rPr>
              <a:t>отправлюсь</a:t>
            </a:r>
            <a:r>
              <a:rPr lang="ru-RU" sz="2400" b="1" dirty="0" smtClean="0">
                <a:solidFill>
                  <a:srgbClr val="FFFF00"/>
                </a:solidFill>
              </a:rPr>
              <a:t> в южный порт,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На какой-нибудь курорт.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Как </a:t>
            </a:r>
            <a:r>
              <a:rPr lang="ru-RU" sz="2400" b="1" dirty="0" smtClean="0">
                <a:solidFill>
                  <a:srgbClr val="FF0000"/>
                </a:solidFill>
              </a:rPr>
              <a:t>начну</a:t>
            </a:r>
            <a:r>
              <a:rPr lang="ru-RU" sz="2400" b="1" dirty="0" smtClean="0">
                <a:solidFill>
                  <a:srgbClr val="FFFF00"/>
                </a:solidFill>
              </a:rPr>
              <a:t> я там </a:t>
            </a:r>
            <a:r>
              <a:rPr lang="ru-RU" sz="2400" b="1" dirty="0" smtClean="0">
                <a:solidFill>
                  <a:srgbClr val="FF0000"/>
                </a:solidFill>
              </a:rPr>
              <a:t>форсить</a:t>
            </a:r>
            <a:r>
              <a:rPr lang="ru-RU" sz="2400" b="1" dirty="0" smtClean="0">
                <a:solidFill>
                  <a:srgbClr val="FFFF00"/>
                </a:solidFill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Платья модные</a:t>
            </a:r>
            <a:r>
              <a:rPr lang="ru-RU" sz="2400" b="1" dirty="0" smtClean="0">
                <a:solidFill>
                  <a:srgbClr val="FF0000"/>
                </a:solidFill>
              </a:rPr>
              <a:t> носить</a:t>
            </a:r>
            <a:r>
              <a:rPr lang="ru-RU" sz="2400" b="1" dirty="0" smtClean="0">
                <a:solidFill>
                  <a:srgbClr val="FFFF00"/>
                </a:solidFill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Буду плавать</a:t>
            </a:r>
            <a:r>
              <a:rPr lang="ru-RU" sz="2400" b="1" dirty="0" smtClean="0">
                <a:solidFill>
                  <a:srgbClr val="FFFF00"/>
                </a:solidFill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буду прыгать</a:t>
            </a:r>
            <a:r>
              <a:rPr lang="ru-RU" sz="2400" b="1" dirty="0" smtClean="0">
                <a:solidFill>
                  <a:srgbClr val="FFFF00"/>
                </a:solidFill>
              </a:rPr>
              <a:t>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Буду </a:t>
            </a:r>
            <a:r>
              <a:rPr lang="ru-RU" sz="2400" b="1" dirty="0" smtClean="0">
                <a:solidFill>
                  <a:srgbClr val="FFFF00"/>
                </a:solidFill>
              </a:rPr>
              <a:t>всех с ума </a:t>
            </a:r>
            <a:r>
              <a:rPr lang="ru-RU" sz="2400" b="1" dirty="0" smtClean="0">
                <a:solidFill>
                  <a:srgbClr val="FF0000"/>
                </a:solidFill>
              </a:rPr>
              <a:t>сводить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Когда море </a:t>
            </a:r>
            <a:r>
              <a:rPr lang="ru-RU" sz="2400" b="1" dirty="0" smtClean="0">
                <a:solidFill>
                  <a:srgbClr val="FF0000"/>
                </a:solidFill>
              </a:rPr>
              <a:t>надоест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Запланирую</a:t>
            </a:r>
            <a:r>
              <a:rPr lang="ru-RU" sz="2400" b="1" dirty="0" smtClean="0">
                <a:solidFill>
                  <a:srgbClr val="FFFF00"/>
                </a:solidFill>
              </a:rPr>
              <a:t> отъезд.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</a:rPr>
              <a:t>вернусь</a:t>
            </a:r>
            <a:r>
              <a:rPr lang="ru-RU" sz="2400" b="1" dirty="0" smtClean="0">
                <a:solidFill>
                  <a:srgbClr val="FFFF00"/>
                </a:solidFill>
              </a:rPr>
              <a:t> обратно к ним,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К безобразникам моим.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285750"/>
            <a:ext cx="40005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8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6200000">
            <a:off x="-1821701" y="3178967"/>
            <a:ext cx="6215106" cy="571504"/>
          </a:xfrm>
        </p:spPr>
        <p:txBody>
          <a:bodyPr vert="ver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Б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у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err="1" smtClean="0">
                <a:solidFill>
                  <a:srgbClr val="7030A0"/>
                </a:solidFill>
              </a:rPr>
              <a:t>д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err="1" smtClean="0">
                <a:solidFill>
                  <a:srgbClr val="7030A0"/>
                </a:solidFill>
              </a:rPr>
              <a:t>уще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е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 в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err="1" smtClean="0">
                <a:solidFill>
                  <a:srgbClr val="7030A0"/>
                </a:solidFill>
              </a:rPr>
              <a:t>р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е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м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я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00313" y="785813"/>
            <a:ext cx="6186487" cy="55229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FF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FF00"/>
                </a:solidFill>
              </a:rPr>
              <a:t>Действие будет происходить в скором будущем.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FF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FF0000"/>
                </a:solidFill>
              </a:rPr>
              <a:t>Что будешь делать?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FF0000"/>
                </a:solidFill>
              </a:rPr>
              <a:t>Что сделаешь?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Вспомните, пожалуйста, что вы  делали прошлой зимой, и запишите 10 глаголов.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9219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20" name="Содержимое 8"/>
          <p:cNvSpPr>
            <a:spLocks noGrp="1"/>
          </p:cNvSpPr>
          <p:nvPr>
            <p:ph sz="half" idx="2"/>
          </p:nvPr>
        </p:nvSpPr>
        <p:spPr>
          <a:xfrm>
            <a:off x="2643188" y="1600200"/>
            <a:ext cx="4500562" cy="45259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813" y="1643063"/>
            <a:ext cx="5643562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Что вы делаете сейчас?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Запишите 10 глаголов.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0243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88" y="1571625"/>
            <a:ext cx="6143625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287</Words>
  <Application>Microsoft Office PowerPoint</Application>
  <PresentationFormat>Экран (4:3)</PresentationFormat>
  <Paragraphs>76</Paragraphs>
  <Slides>12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ВРЕМЯ ГЛАГОЛА</vt:lpstr>
      <vt:lpstr>Презентация PowerPoint</vt:lpstr>
      <vt:lpstr>ПРОШЕДШЕЕ   ВРЕМЯ</vt:lpstr>
      <vt:lpstr>Презентация PowerPoint</vt:lpstr>
      <vt:lpstr>На с т о яще е  в р емя</vt:lpstr>
      <vt:lpstr>Презентация PowerPoint</vt:lpstr>
      <vt:lpstr>Б у д уще е   в р е м я</vt:lpstr>
      <vt:lpstr>Вспомните, пожалуйста, что вы  делали прошлой зимой, и запишите 10 глаголов.</vt:lpstr>
      <vt:lpstr>Что вы делаете сейчас? Запишите 10 глаголов.</vt:lpstr>
      <vt:lpstr>А что вы будете делать завтра? Запишите 10 глаголов.</vt:lpstr>
      <vt:lpstr>Поиграем в следователя? Вам необходимо установить личность подозреваемого по приметам (чтобы вам было легче работать, попробуйте расписать действия подозреваемого в три столбика – по временам глагола)</vt:lpstr>
      <vt:lpstr>Кто из описанных ниже людей может быть подозреваемым?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 ГЛАГОЛА</dc:title>
  <dc:creator>НТР</dc:creator>
  <cp:lastModifiedBy>НТР</cp:lastModifiedBy>
  <cp:revision>19</cp:revision>
  <dcterms:modified xsi:type="dcterms:W3CDTF">2013-02-18T17:27:59Z</dcterms:modified>
</cp:coreProperties>
</file>