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ars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32363" y="1125538"/>
            <a:ext cx="3960812" cy="2478087"/>
          </a:xfrm>
        </p:spPr>
        <p:txBody>
          <a:bodyPr/>
          <a:lstStyle>
            <a:lvl1pPr>
              <a:defRPr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3800" y="3789363"/>
            <a:ext cx="3889375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tars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6463" y="2492375"/>
            <a:ext cx="4176712" cy="24780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 Днём Защитника Отечества!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1484313"/>
            <a:ext cx="4716462" cy="1052512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</a:rPr>
              <a:t>23 февраля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endParaRPr lang="ru-RU" b="1" smtClean="0">
              <a:solidFill>
                <a:srgbClr val="FFFF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75" y="1341438"/>
            <a:ext cx="6769100" cy="5184775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На страже Родины любимой </a:t>
            </a:r>
          </a:p>
          <a:p>
            <a:pPr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                    родная армия стоит. </a:t>
            </a:r>
          </a:p>
          <a:p>
            <a:pPr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 В бою за счастье человека – </a:t>
            </a:r>
          </a:p>
          <a:p>
            <a:pPr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            она надежный меч и щит. </a:t>
            </a:r>
          </a:p>
          <a:p>
            <a:pPr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  Нашей Армии любимой </a:t>
            </a:r>
          </a:p>
          <a:p>
            <a:pPr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          День рожденья в феврале! </a:t>
            </a:r>
          </a:p>
          <a:p>
            <a:pPr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            Слава ей непобедимой!</a:t>
            </a:r>
          </a:p>
          <a:p>
            <a:pPr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                  Слава миру на земле! 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tarsPrint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8815" t="3461" r="51251" b="3300"/>
          <a:stretch>
            <a:fillRect/>
          </a:stretch>
        </p:blipFill>
        <p:spPr bwMode="auto">
          <a:xfrm>
            <a:off x="4500563" y="1052513"/>
            <a:ext cx="4103687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697288" y="0"/>
            <a:ext cx="5446712" cy="1143000"/>
          </a:xfrm>
        </p:spPr>
        <p:txBody>
          <a:bodyPr/>
          <a:lstStyle/>
          <a:p>
            <a:r>
              <a:rPr lang="ru-RU" sz="6000" b="1" smtClean="0">
                <a:solidFill>
                  <a:srgbClr val="FFFF00"/>
                </a:solidFill>
              </a:rPr>
              <a:t>23 февраля</a:t>
            </a:r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5292725" y="1268413"/>
            <a:ext cx="3600450" cy="10810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FFFF00"/>
                </a:solidFill>
              </a:rPr>
              <a:t>День рождения </a:t>
            </a:r>
          </a:p>
          <a:p>
            <a:pPr algn="ctr">
              <a:buFontTx/>
              <a:buNone/>
            </a:pPr>
            <a:r>
              <a:rPr lang="ru-RU" sz="2800" b="1" smtClean="0">
                <a:solidFill>
                  <a:srgbClr val="FFFF00"/>
                </a:solidFill>
              </a:rPr>
              <a:t>Красной Армии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100" y="0"/>
            <a:ext cx="9309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103688" y="5516563"/>
            <a:ext cx="5040312" cy="1143000"/>
          </a:xfrm>
        </p:spPr>
        <p:txBody>
          <a:bodyPr/>
          <a:lstStyle/>
          <a:p>
            <a:r>
              <a:rPr lang="ru-RU" sz="6000" b="1" smtClean="0">
                <a:solidFill>
                  <a:srgbClr val="C00000"/>
                </a:solidFill>
              </a:rPr>
              <a:t>1941 - 1945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697288" y="0"/>
            <a:ext cx="5446712" cy="1143000"/>
          </a:xfrm>
        </p:spPr>
        <p:txBody>
          <a:bodyPr/>
          <a:lstStyle/>
          <a:p>
            <a:r>
              <a:rPr lang="ru-RU" sz="6000" b="1" smtClean="0">
                <a:solidFill>
                  <a:srgbClr val="FFFF00"/>
                </a:solidFill>
              </a:rPr>
              <a:t>23 февраля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268413"/>
            <a:ext cx="50419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697288" y="0"/>
            <a:ext cx="5446712" cy="1143000"/>
          </a:xfrm>
        </p:spPr>
        <p:txBody>
          <a:bodyPr/>
          <a:lstStyle/>
          <a:p>
            <a:r>
              <a:rPr lang="ru-RU" sz="6000" b="1" smtClean="0">
                <a:solidFill>
                  <a:srgbClr val="FFFF00"/>
                </a:solidFill>
              </a:rPr>
              <a:t>23 февраля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 l="3360" t="4768" r="880" b="6638"/>
          <a:stretch>
            <a:fillRect/>
          </a:stretch>
        </p:blipFill>
        <p:spPr bwMode="auto">
          <a:xfrm>
            <a:off x="4284663" y="1125538"/>
            <a:ext cx="4103687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0"/>
            <a:ext cx="6948487" cy="6769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ZOStars">
  <a:themeElements>
    <a:clrScheme name="StarsNumber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rsNumber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rsNumber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sNumber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sNumber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sNumber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sNumber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sNumber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sNumber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sNumber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sNumber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sNumber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sNumber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sNumber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DZOStars</Template>
  <TotalTime>42</TotalTime>
  <Words>43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DZOStars</vt:lpstr>
      <vt:lpstr>С Днём Защитника Отечества!</vt:lpstr>
      <vt:lpstr>Слайд 2</vt:lpstr>
      <vt:lpstr>Слайд 3</vt:lpstr>
      <vt:lpstr>23 февраля</vt:lpstr>
      <vt:lpstr>1941 - 1945</vt:lpstr>
      <vt:lpstr>23 февраля</vt:lpstr>
      <vt:lpstr>23 февраля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Днём Защитника Отечества!</dc:title>
  <dc:creator>Светлана</dc:creator>
  <cp:lastModifiedBy>Светлана</cp:lastModifiedBy>
  <cp:revision>7</cp:revision>
  <dcterms:created xsi:type="dcterms:W3CDTF">2014-02-12T15:44:37Z</dcterms:created>
  <dcterms:modified xsi:type="dcterms:W3CDTF">2014-04-02T18:58:31Z</dcterms:modified>
</cp:coreProperties>
</file>