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FFCC"/>
    <a:srgbClr val="FFFF99"/>
    <a:srgbClr val="97CC66"/>
    <a:srgbClr val="CCFF99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4640-CBFE-4E06-AB55-8C2FFF551FE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238-E429-477C-988A-8636FB55C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4640-CBFE-4E06-AB55-8C2FFF551FE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238-E429-477C-988A-8636FB55C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4640-CBFE-4E06-AB55-8C2FFF551FE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238-E429-477C-988A-8636FB55C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4640-CBFE-4E06-AB55-8C2FFF551FE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238-E429-477C-988A-8636FB55C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4640-CBFE-4E06-AB55-8C2FFF551FE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238-E429-477C-988A-8636FB55C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4640-CBFE-4E06-AB55-8C2FFF551FE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238-E429-477C-988A-8636FB55C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4640-CBFE-4E06-AB55-8C2FFF551FE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238-E429-477C-988A-8636FB55C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4640-CBFE-4E06-AB55-8C2FFF551FE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238-E429-477C-988A-8636FB55C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4640-CBFE-4E06-AB55-8C2FFF551FE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238-E429-477C-988A-8636FB55C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4640-CBFE-4E06-AB55-8C2FFF551FE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238-E429-477C-988A-8636FB55C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4640-CBFE-4E06-AB55-8C2FFF551FE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238-E429-477C-988A-8636FB55C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B4640-CBFE-4E06-AB55-8C2FFF551FE4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10238-E429-477C-988A-8636FB55C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фон.jpg"/>
          <p:cNvPicPr>
            <a:picLocks noChangeAspect="1"/>
          </p:cNvPicPr>
          <p:nvPr/>
        </p:nvPicPr>
        <p:blipFill>
          <a:blip r:embed="rId2"/>
          <a:srcRect b="7291"/>
          <a:stretch>
            <a:fillRect/>
          </a:stretch>
        </p:blipFill>
        <p:spPr>
          <a:xfrm>
            <a:off x="285720" y="357166"/>
            <a:ext cx="8540151" cy="6357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1142984"/>
            <a:ext cx="4419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Растительный</a:t>
            </a:r>
            <a:endParaRPr lang="ru-RU" sz="5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1785926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</a:t>
            </a:r>
            <a:endParaRPr lang="ru-RU" sz="5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2428868"/>
            <a:ext cx="4727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</a:t>
            </a:r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ивотный мир</a:t>
            </a:r>
            <a:endParaRPr lang="ru-RU" sz="5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3714752"/>
            <a:ext cx="6184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Северной Америки.</a:t>
            </a:r>
            <a:endParaRPr lang="ru-RU" sz="54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5286388"/>
            <a:ext cx="564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Выполнил: </a:t>
            </a:r>
            <a:r>
              <a:rPr lang="ru-RU" b="1" dirty="0" err="1" smtClean="0"/>
              <a:t>Демиденко</a:t>
            </a:r>
            <a:r>
              <a:rPr lang="ru-RU" b="1" dirty="0" smtClean="0"/>
              <a:t> Вадим, учащийся 7 «А» класса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57554" y="214290"/>
            <a:ext cx="2787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МОУ СОШ №1 с.Екатеринославка</a:t>
            </a:r>
            <a:endParaRPr lang="ru-RU" sz="1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0"/>
            <a:ext cx="5933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_AlgeriusBlw" pitchFamily="82" charset="-52"/>
              </a:rPr>
              <a:t>Зона  степей.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_AlgeriusBlw" pitchFamily="82" charset="-52"/>
              </a:rPr>
              <a:t>Растения  и  животные.</a:t>
            </a:r>
            <a:endParaRPr lang="ru-RU" sz="3200" b="1" dirty="0">
              <a:solidFill>
                <a:srgbClr val="FFFF00"/>
              </a:solidFill>
              <a:latin typeface="a_AlgeriusBlw" pitchFamily="82" charset="-52"/>
            </a:endParaRPr>
          </a:p>
        </p:txBody>
      </p:sp>
      <p:pic>
        <p:nvPicPr>
          <p:cNvPr id="3" name="Рисунок 2" descr="прерия. мустанги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071546"/>
            <a:ext cx="3786215" cy="2520537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4" name="Рисунок 3" descr="кенгуровая крыс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143380"/>
            <a:ext cx="2152696" cy="2253154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Рисунок 4" descr="бизо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989360"/>
            <a:ext cx="2975680" cy="2511474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Рисунок 5" descr="койо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76" y="1071546"/>
            <a:ext cx="1983368" cy="2571769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 descr="антилопа-вилорог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496" y="1071546"/>
            <a:ext cx="2450721" cy="2714644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Рисунок 8" descr="луговая собачк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4071942"/>
            <a:ext cx="2143141" cy="2367197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000232" y="3643314"/>
            <a:ext cx="4799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a_AlgeriusBlw" pitchFamily="82" charset="-52"/>
              </a:rPr>
              <a:t>Прерия-степь, поросшая высокими травами.</a:t>
            </a:r>
            <a:endParaRPr lang="ru-RU" sz="1600" b="1" dirty="0">
              <a:solidFill>
                <a:srgbClr val="FFFF00"/>
              </a:solidFill>
              <a:latin typeface="a_AlgeriusBlw" pitchFamily="8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3714752"/>
            <a:ext cx="917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a_AlgeriusBlw" pitchFamily="82" charset="-52"/>
              </a:rPr>
              <a:t>койот</a:t>
            </a:r>
            <a:endParaRPr lang="ru-RU" sz="1600" b="1" dirty="0">
              <a:solidFill>
                <a:srgbClr val="FFFF00"/>
              </a:solidFill>
              <a:latin typeface="a_AlgeriusBlw" pitchFamily="82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6578" y="3786190"/>
            <a:ext cx="2162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solidFill>
                  <a:srgbClr val="FFFF00"/>
                </a:solidFill>
                <a:latin typeface="a_AlgeriusBlw" pitchFamily="82" charset="-52"/>
              </a:rPr>
              <a:t>а</a:t>
            </a:r>
            <a:r>
              <a:rPr lang="ru-RU" sz="1600" b="1" dirty="0" err="1" smtClean="0">
                <a:solidFill>
                  <a:srgbClr val="FFFF00"/>
                </a:solidFill>
                <a:latin typeface="a_AlgeriusBlw" pitchFamily="82" charset="-52"/>
              </a:rPr>
              <a:t>нтилопа-вилорога</a:t>
            </a:r>
            <a:endParaRPr lang="ru-RU" sz="1600" b="1" dirty="0">
              <a:solidFill>
                <a:srgbClr val="FFFF00"/>
              </a:solidFill>
              <a:latin typeface="a_AlgeriusBlw" pitchFamily="82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6429396"/>
            <a:ext cx="1927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a_AlgeriusBlw" pitchFamily="82" charset="-52"/>
              </a:rPr>
              <a:t>л</a:t>
            </a:r>
            <a:r>
              <a:rPr lang="ru-RU" sz="1600" b="1" dirty="0" smtClean="0">
                <a:solidFill>
                  <a:srgbClr val="FFFF00"/>
                </a:solidFill>
                <a:latin typeface="a_AlgeriusBlw" pitchFamily="82" charset="-52"/>
              </a:rPr>
              <a:t>уговые </a:t>
            </a:r>
            <a:r>
              <a:rPr lang="ru-RU" sz="1600" b="1" dirty="0" smtClean="0">
                <a:solidFill>
                  <a:srgbClr val="FFFF00"/>
                </a:solidFill>
                <a:latin typeface="a_AlgeriusBlw" pitchFamily="82" charset="-52"/>
              </a:rPr>
              <a:t>собачки</a:t>
            </a:r>
            <a:endParaRPr lang="ru-RU" sz="1600" b="1" dirty="0">
              <a:solidFill>
                <a:srgbClr val="FFFF00"/>
              </a:solidFill>
              <a:latin typeface="a_AlgeriusBlw" pitchFamily="82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934" y="6519446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a_AlgeriusBlw" pitchFamily="82" charset="-52"/>
              </a:rPr>
              <a:t>бизон</a:t>
            </a:r>
            <a:endParaRPr lang="ru-RU" sz="1600" b="1" dirty="0">
              <a:solidFill>
                <a:srgbClr val="FFFF00"/>
              </a:solidFill>
              <a:latin typeface="a_AlgeriusBlw" pitchFamily="82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6578" y="6519446"/>
            <a:ext cx="2018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a_AlgeriusBlw" pitchFamily="82" charset="-52"/>
              </a:rPr>
              <a:t>к</a:t>
            </a:r>
            <a:r>
              <a:rPr lang="ru-RU" sz="1600" b="1" dirty="0" smtClean="0">
                <a:solidFill>
                  <a:srgbClr val="FFFF00"/>
                </a:solidFill>
                <a:latin typeface="a_AlgeriusBlw" pitchFamily="82" charset="-52"/>
              </a:rPr>
              <a:t>енгуровая </a:t>
            </a:r>
            <a:r>
              <a:rPr lang="ru-RU" sz="1600" b="1" dirty="0" smtClean="0">
                <a:solidFill>
                  <a:srgbClr val="FFFF00"/>
                </a:solidFill>
                <a:latin typeface="a_AlgeriusBlw" pitchFamily="82" charset="-52"/>
              </a:rPr>
              <a:t>крыса</a:t>
            </a:r>
            <a:endParaRPr lang="ru-RU" sz="1600" b="1" dirty="0">
              <a:solidFill>
                <a:srgbClr val="FFFF00"/>
              </a:solidFill>
              <a:latin typeface="a_AlgeriusBlw" pitchFamily="82" charset="-52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0"/>
            <a:ext cx="49534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a_AlgeriusBlw" pitchFamily="82" charset="-52"/>
              </a:rPr>
              <a:t>Зона  </a:t>
            </a:r>
            <a:r>
              <a:rPr lang="ru-RU" sz="3200" b="1" dirty="0" smtClean="0">
                <a:solidFill>
                  <a:schemeClr val="accent6"/>
                </a:solidFill>
                <a:latin typeface="a_AlgeriusBlw" pitchFamily="82" charset="-52"/>
              </a:rPr>
              <a:t>пустынь  </a:t>
            </a:r>
            <a:endParaRPr lang="ru-RU" sz="3200" b="1" dirty="0" smtClean="0">
              <a:solidFill>
                <a:schemeClr val="accent6"/>
              </a:solidFill>
              <a:latin typeface="a_AlgeriusBlw" pitchFamily="82" charset="-52"/>
            </a:endParaRPr>
          </a:p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a_AlgeriusBlw" pitchFamily="82" charset="-52"/>
              </a:rPr>
              <a:t>Растения  и  </a:t>
            </a:r>
            <a:r>
              <a:rPr lang="ru-RU" sz="3200" b="1" dirty="0" smtClean="0">
                <a:solidFill>
                  <a:schemeClr val="accent6"/>
                </a:solidFill>
                <a:latin typeface="a_AlgeriusBlw" pitchFamily="82" charset="-52"/>
              </a:rPr>
              <a:t>животные</a:t>
            </a:r>
            <a:endParaRPr lang="ru-RU" sz="3200" b="1" dirty="0">
              <a:solidFill>
                <a:schemeClr val="accent6"/>
              </a:solidFill>
              <a:latin typeface="a_AlgeriusBlw" pitchFamily="82" charset="-52"/>
            </a:endParaRPr>
          </a:p>
        </p:txBody>
      </p:sp>
      <p:pic>
        <p:nvPicPr>
          <p:cNvPr id="3" name="Рисунок 2" descr="гремучая зме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3" y="4214818"/>
            <a:ext cx="2786083" cy="1857388"/>
          </a:xfrm>
          <a:prstGeom prst="round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4" name="Рисунок 3" descr="кактус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071546"/>
            <a:ext cx="2678925" cy="2428892"/>
          </a:xfrm>
          <a:prstGeom prst="round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5" name="Рисунок 4" descr="ягуа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214818"/>
            <a:ext cx="2836508" cy="1928826"/>
          </a:xfrm>
          <a:prstGeom prst="round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6" name="Рисунок 5" descr="агав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1071546"/>
            <a:ext cx="3200998" cy="2357454"/>
          </a:xfrm>
          <a:prstGeom prst="round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7" name="Рисунок 6" descr="пум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4214817"/>
            <a:ext cx="2643206" cy="1907467"/>
          </a:xfrm>
          <a:prstGeom prst="round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9" name="Рисунок 8" descr="цветущий терновни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1357298"/>
            <a:ext cx="2357454" cy="1768091"/>
          </a:xfrm>
          <a:prstGeom prst="cloud">
            <a:avLst/>
          </a:prstGeom>
          <a:ln w="38100">
            <a:solidFill>
              <a:schemeClr val="accent6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57224" y="3643314"/>
            <a:ext cx="141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a_AlgeriusBlw" pitchFamily="82" charset="-52"/>
              </a:rPr>
              <a:t>кактусы</a:t>
            </a:r>
            <a:endParaRPr lang="ru-RU" b="1" dirty="0">
              <a:solidFill>
                <a:schemeClr val="accent6"/>
              </a:solidFill>
              <a:latin typeface="a_AlgeriusBlw" pitchFamily="8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3286124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a_AlgeriusBlw" pitchFamily="82" charset="-52"/>
              </a:rPr>
              <a:t>терновник</a:t>
            </a:r>
            <a:endParaRPr lang="ru-RU" b="1" dirty="0">
              <a:solidFill>
                <a:schemeClr val="accent6"/>
              </a:solidFill>
              <a:latin typeface="a_AlgeriusBlw" pitchFamily="8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9454" y="3571876"/>
            <a:ext cx="96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a_AlgeriusBlw" pitchFamily="82" charset="-52"/>
              </a:rPr>
              <a:t>агава</a:t>
            </a:r>
            <a:endParaRPr lang="ru-RU" b="1" dirty="0">
              <a:solidFill>
                <a:schemeClr val="accent6"/>
              </a:solidFill>
              <a:latin typeface="a_AlgeriusBlw" pitchFamily="8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414" y="6357958"/>
            <a:ext cx="97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a_AlgeriusBlw" pitchFamily="82" charset="-52"/>
              </a:rPr>
              <a:t>ягуар</a:t>
            </a:r>
            <a:endParaRPr lang="ru-RU" b="1" dirty="0">
              <a:solidFill>
                <a:schemeClr val="accent6"/>
              </a:solidFill>
              <a:latin typeface="a_AlgeriusBlw" pitchFamily="8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6248" y="628652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a_AlgeriusBlw" pitchFamily="82" charset="-52"/>
              </a:rPr>
              <a:t>пума</a:t>
            </a:r>
            <a:endParaRPr lang="ru-RU" b="1" dirty="0">
              <a:solidFill>
                <a:schemeClr val="accent6"/>
              </a:solidFill>
              <a:latin typeface="a_AlgeriusBlw" pitchFamily="82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0826" y="6286520"/>
            <a:ext cx="1849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a_AlgeriusBlw" pitchFamily="82" charset="-52"/>
              </a:rPr>
              <a:t>гремучая </a:t>
            </a:r>
            <a:r>
              <a:rPr lang="ru-RU" b="1" dirty="0" smtClean="0">
                <a:solidFill>
                  <a:schemeClr val="accent6"/>
                </a:solidFill>
                <a:latin typeface="a_AlgeriusBlw" pitchFamily="82" charset="-52"/>
              </a:rPr>
              <a:t>змея</a:t>
            </a:r>
            <a:endParaRPr lang="ru-RU" b="1" dirty="0">
              <a:solidFill>
                <a:schemeClr val="accent6"/>
              </a:solidFill>
              <a:latin typeface="a_AlgeriusBlw" pitchFamily="82" charset="-5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ропический лес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8422162" cy="5500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0"/>
            <a:ext cx="7672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_AlgeriusBlw" pitchFamily="82" charset="-52"/>
              </a:rPr>
              <a:t>Зона  саванн и вечнозеленых </a:t>
            </a:r>
            <a:r>
              <a:rPr lang="ru-RU" sz="3200" b="1" dirty="0" smtClean="0">
                <a:solidFill>
                  <a:srgbClr val="FF0000"/>
                </a:solidFill>
                <a:latin typeface="a_AlgeriusBlw" pitchFamily="82" charset="-52"/>
              </a:rPr>
              <a:t>лесов</a:t>
            </a:r>
            <a:endParaRPr lang="ru-RU" sz="3200" b="1" dirty="0">
              <a:solidFill>
                <a:srgbClr val="FF0000"/>
              </a:solidFill>
              <a:latin typeface="a_AlgeriusBlw" pitchFamily="8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571480"/>
            <a:ext cx="905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_AlgeriusBlw" pitchFamily="82" charset="-52"/>
              </a:rPr>
              <a:t>Тропическая растительность южной части </a:t>
            </a:r>
            <a:r>
              <a:rPr lang="ru-RU" sz="1600" b="1" dirty="0" smtClean="0">
                <a:solidFill>
                  <a:srgbClr val="FF0000"/>
                </a:solidFill>
                <a:latin typeface="a_AlgeriusBlw" pitchFamily="82" charset="-52"/>
              </a:rPr>
              <a:t>Северной Америки </a:t>
            </a:r>
            <a:r>
              <a:rPr lang="ru-RU" sz="1600" b="1" dirty="0" smtClean="0">
                <a:solidFill>
                  <a:srgbClr val="FF0000"/>
                </a:solidFill>
                <a:latin typeface="a_AlgeriusBlw" pitchFamily="82" charset="-52"/>
              </a:rPr>
              <a:t>и </a:t>
            </a:r>
            <a:r>
              <a:rPr lang="ru-RU" sz="1600" b="1" dirty="0" err="1" smtClean="0">
                <a:solidFill>
                  <a:srgbClr val="FF0000"/>
                </a:solidFill>
                <a:latin typeface="a_AlgeriusBlw" pitchFamily="82" charset="-52"/>
              </a:rPr>
              <a:t>карибских</a:t>
            </a:r>
            <a:r>
              <a:rPr lang="ru-RU" sz="1600" b="1" dirty="0" smtClean="0">
                <a:solidFill>
                  <a:srgbClr val="FF0000"/>
                </a:solidFill>
                <a:latin typeface="a_AlgeriusBlw" pitchFamily="82" charset="-52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_AlgeriusBlw" pitchFamily="82" charset="-52"/>
              </a:rPr>
              <a:t>островов</a:t>
            </a:r>
            <a:endParaRPr lang="ru-RU" sz="1600" b="1" dirty="0">
              <a:solidFill>
                <a:srgbClr val="FF0000"/>
              </a:solidFill>
              <a:latin typeface="a_AlgeriusBlw" pitchFamily="82" charset="-52"/>
            </a:endParaRPr>
          </a:p>
        </p:txBody>
      </p:sp>
      <p:pic>
        <p:nvPicPr>
          <p:cNvPr id="6" name="Рисунок 5" descr="орхиде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000504"/>
            <a:ext cx="2281140" cy="2286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альм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285860"/>
            <a:ext cx="3048008" cy="2286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палисандровое дерев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786058"/>
            <a:ext cx="2905145" cy="2178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57158" y="2571744"/>
            <a:ext cx="1131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_AlgeriusBlw" pitchFamily="82" charset="-52"/>
              </a:rPr>
              <a:t>пальма</a:t>
            </a:r>
            <a:endParaRPr lang="ru-RU" sz="2000" b="1" dirty="0">
              <a:solidFill>
                <a:srgbClr val="FF0000"/>
              </a:solidFill>
              <a:latin typeface="a_AlgeriusBlw" pitchFamily="8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546" y="4286256"/>
            <a:ext cx="2249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_AlgeriusBlw" pitchFamily="82" charset="-52"/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  <a:latin typeface="a_AlgeriusBlw" pitchFamily="82" charset="-52"/>
              </a:rPr>
              <a:t>алисандровое </a:t>
            </a:r>
            <a:endParaRPr lang="ru-RU" sz="2000" b="1" dirty="0" smtClean="0">
              <a:solidFill>
                <a:srgbClr val="FF0000"/>
              </a:solidFill>
              <a:latin typeface="a_AlgeriusBlw" pitchFamily="82" charset="-52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_AlgeriusBlw" pitchFamily="82" charset="-52"/>
              </a:rPr>
              <a:t>дерево</a:t>
            </a:r>
            <a:endParaRPr lang="ru-RU" sz="2000" b="1" dirty="0">
              <a:solidFill>
                <a:srgbClr val="FF0000"/>
              </a:solidFill>
              <a:latin typeface="a_AlgeriusBlw" pitchFamily="8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5286388"/>
            <a:ext cx="1250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_AlgeriusBlw" pitchFamily="82" charset="-52"/>
              </a:rPr>
              <a:t>орхидея</a:t>
            </a:r>
            <a:endParaRPr lang="ru-RU" sz="2000" b="1" dirty="0">
              <a:solidFill>
                <a:srgbClr val="FF0000"/>
              </a:solidFill>
              <a:latin typeface="a_AlgeriusBlw" pitchFamily="82" charset="-5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ишайник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857496"/>
            <a:ext cx="4595818" cy="3061964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42976" y="142852"/>
            <a:ext cx="72741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_AlgeriusBlw" pitchFamily="82" charset="-52"/>
              </a:rPr>
              <a:t>Зона  арктических  пустынь.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_AlgeriusBlw" pitchFamily="82" charset="-52"/>
              </a:rPr>
              <a:t>Растения.</a:t>
            </a:r>
            <a:endParaRPr lang="ru-RU" sz="3200" b="1" dirty="0">
              <a:solidFill>
                <a:srgbClr val="0070C0"/>
              </a:solidFill>
              <a:latin typeface="a_AlgeriusBlw" pitchFamily="82" charset="-52"/>
            </a:endParaRPr>
          </a:p>
        </p:txBody>
      </p:sp>
      <p:pic>
        <p:nvPicPr>
          <p:cNvPr id="3" name="Рисунок 2" descr="мх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46594"/>
            <a:ext cx="4357718" cy="3268289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57356" y="492919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_AlgeriusBlw" pitchFamily="82" charset="-52"/>
              </a:rPr>
              <a:t>мхи</a:t>
            </a:r>
            <a:endParaRPr lang="ru-RU" b="1" dirty="0">
              <a:solidFill>
                <a:srgbClr val="0070C0"/>
              </a:solidFill>
              <a:latin typeface="a_AlgeriusBlw" pitchFamily="8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6072206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_AlgeriusBlw" pitchFamily="82" charset="-52"/>
              </a:rPr>
              <a:t>лишайники</a:t>
            </a:r>
            <a:endParaRPr lang="ru-RU" b="1" dirty="0">
              <a:solidFill>
                <a:srgbClr val="0070C0"/>
              </a:solidFill>
              <a:latin typeface="a_AlgeriusBlw" pitchFamily="82" charset="-52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0"/>
            <a:ext cx="72741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_AlgeriusBlw" pitchFamily="82" charset="-52"/>
              </a:rPr>
              <a:t>Зона  арктических  пустынь.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_AlgeriusBlw" pitchFamily="82" charset="-52"/>
              </a:rPr>
              <a:t>Животные.</a:t>
            </a:r>
            <a:endParaRPr lang="ru-RU" sz="3200" b="1" dirty="0">
              <a:solidFill>
                <a:srgbClr val="0070C0"/>
              </a:solidFill>
              <a:latin typeface="a_AlgeriusBlw" pitchFamily="82" charset="-52"/>
            </a:endParaRPr>
          </a:p>
        </p:txBody>
      </p:sp>
      <p:pic>
        <p:nvPicPr>
          <p:cNvPr id="4" name="Рисунок 3" descr="гренландский ки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2672688" cy="2053407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 descr="морж.jpg"/>
          <p:cNvPicPr>
            <a:picLocks noChangeAspect="1"/>
          </p:cNvPicPr>
          <p:nvPr/>
        </p:nvPicPr>
        <p:blipFill>
          <a:blip r:embed="rId3"/>
          <a:srcRect t="6346" b="4800"/>
          <a:stretch>
            <a:fillRect/>
          </a:stretch>
        </p:blipFill>
        <p:spPr>
          <a:xfrm>
            <a:off x="5572132" y="1142984"/>
            <a:ext cx="3357586" cy="2988325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Рисунок 5" descr="тюлен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572008"/>
            <a:ext cx="2476516" cy="1857388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 descr="овцебы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643314"/>
            <a:ext cx="2714644" cy="257348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 descr="белый медведь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2071678"/>
            <a:ext cx="2628900" cy="3514725"/>
          </a:xfrm>
          <a:prstGeom prst="ellipse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2844" y="3143248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_AlgeriusBlw" pitchFamily="82" charset="-52"/>
              </a:rPr>
              <a:t>Гренландский кит</a:t>
            </a:r>
            <a:endParaRPr lang="ru-RU" b="1" dirty="0">
              <a:solidFill>
                <a:srgbClr val="0070C0"/>
              </a:solidFill>
              <a:latin typeface="a_AlgeriusBlw" pitchFamily="8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6286520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_AlgeriusBlw" pitchFamily="82" charset="-52"/>
              </a:rPr>
              <a:t>овцебык</a:t>
            </a:r>
            <a:endParaRPr lang="ru-RU" b="1" dirty="0">
              <a:solidFill>
                <a:srgbClr val="0070C0"/>
              </a:solidFill>
              <a:latin typeface="a_AlgeriusBlw" pitchFamily="8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5786454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_AlgeriusBlw" pitchFamily="82" charset="-52"/>
              </a:rPr>
              <a:t>Белый медведь</a:t>
            </a:r>
            <a:endParaRPr lang="ru-RU" b="1" dirty="0">
              <a:solidFill>
                <a:srgbClr val="0070C0"/>
              </a:solidFill>
              <a:latin typeface="a_AlgeriusBlw" pitchFamily="8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6" y="4143380"/>
            <a:ext cx="95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_AlgeriusBlw" pitchFamily="82" charset="-52"/>
              </a:rPr>
              <a:t>морж</a:t>
            </a:r>
            <a:endParaRPr lang="ru-RU" b="1" dirty="0">
              <a:solidFill>
                <a:srgbClr val="0070C0"/>
              </a:solidFill>
              <a:latin typeface="a_AlgeriusBlw" pitchFamily="8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648866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_AlgeriusBlw" pitchFamily="82" charset="-52"/>
              </a:rPr>
              <a:t>тюлень</a:t>
            </a:r>
            <a:endParaRPr lang="ru-RU" b="1" dirty="0">
              <a:solidFill>
                <a:srgbClr val="0070C0"/>
              </a:solidFill>
              <a:latin typeface="a_AlgeriusBlw" pitchFamily="82" charset="-52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рликовая ива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14356"/>
            <a:ext cx="2513749" cy="3357586"/>
          </a:xfrm>
          <a:prstGeom prst="round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643042" y="0"/>
            <a:ext cx="6119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a_AlgeriusBlw" pitchFamily="82" charset="-52"/>
              </a:rPr>
              <a:t>Зона  тундры.  Растения.</a:t>
            </a:r>
            <a:endParaRPr lang="ru-RU" sz="3200" b="1" dirty="0">
              <a:solidFill>
                <a:srgbClr val="92D050"/>
              </a:solidFill>
              <a:latin typeface="a_AlgeriusBlw" pitchFamily="82" charset="-52"/>
            </a:endParaRPr>
          </a:p>
        </p:txBody>
      </p:sp>
      <p:pic>
        <p:nvPicPr>
          <p:cNvPr id="4" name="Рисунок 3" descr="карликовая берез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785794"/>
            <a:ext cx="2518190" cy="3357586"/>
          </a:xfrm>
          <a:prstGeom prst="round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5" name="Рисунок 4" descr="болотные травы.jpg"/>
          <p:cNvPicPr>
            <a:picLocks noChangeAspect="1"/>
          </p:cNvPicPr>
          <p:nvPr/>
        </p:nvPicPr>
        <p:blipFill>
          <a:blip r:embed="rId4"/>
          <a:srcRect t="55000" b="5000"/>
          <a:stretch>
            <a:fillRect/>
          </a:stretch>
        </p:blipFill>
        <p:spPr>
          <a:xfrm>
            <a:off x="1285852" y="4500570"/>
            <a:ext cx="6596082" cy="1978838"/>
          </a:xfrm>
          <a:prstGeom prst="round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3" name="Рисунок 2" descr="морош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214422"/>
            <a:ext cx="3643338" cy="2604816"/>
          </a:xfrm>
          <a:prstGeom prst="ellipse">
            <a:avLst/>
          </a:prstGeom>
          <a:ln w="38100">
            <a:solidFill>
              <a:srgbClr val="92D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5720" y="4071942"/>
            <a:ext cx="2413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  <a:latin typeface="a_AlgeriusBlw" pitchFamily="82" charset="-52"/>
              </a:rPr>
              <a:t>карликовая ива</a:t>
            </a:r>
            <a:endParaRPr lang="ru-RU" b="1" dirty="0">
              <a:solidFill>
                <a:srgbClr val="92D050"/>
              </a:solidFill>
              <a:latin typeface="a_AlgeriusBlw" pitchFamily="8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4000504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  <a:latin typeface="a_AlgeriusBlw" pitchFamily="82" charset="-52"/>
              </a:rPr>
              <a:t>морошка</a:t>
            </a:r>
            <a:endParaRPr lang="ru-RU" b="1" dirty="0">
              <a:solidFill>
                <a:srgbClr val="92D050"/>
              </a:solidFill>
              <a:latin typeface="a_AlgeriusBlw" pitchFamily="8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4143380"/>
            <a:ext cx="285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  <a:latin typeface="a_AlgeriusBlw" pitchFamily="82" charset="-52"/>
              </a:rPr>
              <a:t>Карликовая берёза</a:t>
            </a:r>
            <a:endParaRPr lang="ru-RU" b="1" dirty="0">
              <a:solidFill>
                <a:srgbClr val="92D050"/>
              </a:solidFill>
              <a:latin typeface="a_AlgeriusBlw" pitchFamily="8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68" y="6488668"/>
            <a:ext cx="246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  <a:latin typeface="a_AlgeriusBlw" pitchFamily="82" charset="-52"/>
              </a:rPr>
              <a:t>Болотные травы</a:t>
            </a:r>
            <a:endParaRPr lang="ru-RU" b="1" dirty="0">
              <a:solidFill>
                <a:srgbClr val="92D050"/>
              </a:solidFill>
              <a:latin typeface="a_AlgeriusBlw" pitchFamily="82" charset="-5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0"/>
            <a:ext cx="6448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a_AlgeriusBlw" pitchFamily="82" charset="-52"/>
              </a:rPr>
              <a:t>Зона  тундры.  животные.</a:t>
            </a:r>
            <a:endParaRPr lang="ru-RU" sz="3200" b="1" dirty="0">
              <a:solidFill>
                <a:srgbClr val="92D050"/>
              </a:solidFill>
              <a:latin typeface="a_AlgeriusBlw" pitchFamily="82" charset="-52"/>
            </a:endParaRPr>
          </a:p>
        </p:txBody>
      </p:sp>
      <p:pic>
        <p:nvPicPr>
          <p:cNvPr id="4" name="Рисунок 3" descr="белая куропат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14356"/>
            <a:ext cx="1981200" cy="3016250"/>
          </a:xfrm>
          <a:prstGeom prst="round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5" name="Рисунок 4" descr="леммин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857232"/>
            <a:ext cx="3000396" cy="2370313"/>
          </a:xfrm>
          <a:prstGeom prst="round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6" name="Рисунок 5" descr="Песец - полярная лисица.jpg"/>
          <p:cNvPicPr>
            <a:picLocks noChangeAspect="1"/>
          </p:cNvPicPr>
          <p:nvPr/>
        </p:nvPicPr>
        <p:blipFill>
          <a:blip r:embed="rId4"/>
          <a:srcRect b="5208"/>
          <a:stretch>
            <a:fillRect/>
          </a:stretch>
        </p:blipFill>
        <p:spPr>
          <a:xfrm>
            <a:off x="142844" y="4286256"/>
            <a:ext cx="3429024" cy="2437830"/>
          </a:xfrm>
          <a:prstGeom prst="round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8" name="Рисунок 7" descr="олень-кариб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3786190"/>
            <a:ext cx="3214710" cy="2411033"/>
          </a:xfrm>
          <a:prstGeom prst="round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7" name="Рисунок 6" descr="полярный волк.jpg"/>
          <p:cNvPicPr>
            <a:picLocks noChangeAspect="1"/>
          </p:cNvPicPr>
          <p:nvPr/>
        </p:nvPicPr>
        <p:blipFill>
          <a:blip r:embed="rId6"/>
          <a:srcRect l="10608" b="5208"/>
          <a:stretch>
            <a:fillRect/>
          </a:stretch>
        </p:blipFill>
        <p:spPr>
          <a:xfrm>
            <a:off x="2428860" y="785794"/>
            <a:ext cx="3286148" cy="3217516"/>
          </a:xfrm>
          <a:prstGeom prst="ellipse">
            <a:avLst/>
          </a:prstGeom>
          <a:ln w="38100">
            <a:solidFill>
              <a:srgbClr val="92D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3786190"/>
            <a:ext cx="254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  <a:latin typeface="a_AlgeriusBlw" pitchFamily="82" charset="-52"/>
              </a:rPr>
              <a:t>Белая куропатка</a:t>
            </a:r>
            <a:endParaRPr lang="ru-RU" b="1" dirty="0">
              <a:solidFill>
                <a:srgbClr val="92D050"/>
              </a:solidFill>
              <a:latin typeface="a_AlgeriusBlw" pitchFamily="8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4071942"/>
            <a:ext cx="228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  <a:latin typeface="a_AlgeriusBlw" pitchFamily="82" charset="-52"/>
              </a:rPr>
              <a:t>Полярный волк</a:t>
            </a:r>
            <a:endParaRPr lang="ru-RU" b="1" dirty="0">
              <a:solidFill>
                <a:srgbClr val="92D050"/>
              </a:solidFill>
              <a:latin typeface="a_AlgeriusBlw" pitchFamily="8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6578" y="3286124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  <a:latin typeface="a_AlgeriusBlw" pitchFamily="82" charset="-52"/>
              </a:rPr>
              <a:t>лемминг</a:t>
            </a:r>
            <a:endParaRPr lang="ru-RU" b="1" dirty="0">
              <a:solidFill>
                <a:srgbClr val="92D050"/>
              </a:solidFill>
              <a:latin typeface="a_AlgeriusBlw" pitchFamily="82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6182" y="628652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  <a:latin typeface="a_AlgeriusBlw" pitchFamily="82" charset="-52"/>
              </a:rPr>
              <a:t>песец</a:t>
            </a:r>
            <a:endParaRPr lang="ru-RU" b="1" dirty="0">
              <a:solidFill>
                <a:srgbClr val="92D050"/>
              </a:solidFill>
              <a:latin typeface="a_AlgeriusBlw" pitchFamily="8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7950" y="6286520"/>
            <a:ext cx="207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  <a:latin typeface="a_AlgeriusBlw" pitchFamily="82" charset="-52"/>
              </a:rPr>
              <a:t>Олень-карибу</a:t>
            </a:r>
            <a:endParaRPr lang="ru-RU" b="1" dirty="0">
              <a:solidFill>
                <a:srgbClr val="92D050"/>
              </a:solidFill>
              <a:latin typeface="a_AlgeriusBlw" pitchFamily="82" charset="-5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0"/>
            <a:ext cx="5727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a_AlgeriusBlw" pitchFamily="82" charset="-52"/>
              </a:rPr>
              <a:t>Зона  тайги.  Растения.</a:t>
            </a:r>
            <a:endParaRPr lang="ru-RU" sz="3200" b="1" dirty="0">
              <a:solidFill>
                <a:srgbClr val="00B050"/>
              </a:solidFill>
              <a:latin typeface="a_AlgeriusBlw" pitchFamily="82" charset="-52"/>
            </a:endParaRPr>
          </a:p>
        </p:txBody>
      </p:sp>
      <p:pic>
        <p:nvPicPr>
          <p:cNvPr id="3" name="Рисунок 2" descr="американская лиственница.jpg"/>
          <p:cNvPicPr>
            <a:picLocks noChangeAspect="1"/>
          </p:cNvPicPr>
          <p:nvPr/>
        </p:nvPicPr>
        <p:blipFill>
          <a:blip r:embed="rId2"/>
          <a:srcRect l="11364" r="11364"/>
          <a:stretch>
            <a:fillRect/>
          </a:stretch>
        </p:blipFill>
        <p:spPr>
          <a:xfrm>
            <a:off x="285720" y="714356"/>
            <a:ext cx="2428892" cy="2427779"/>
          </a:xfrm>
          <a:prstGeom prst="ellipse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Рисунок 3" descr="бальзамическая пихта.jpg"/>
          <p:cNvPicPr>
            <a:picLocks noChangeAspect="1"/>
          </p:cNvPicPr>
          <p:nvPr/>
        </p:nvPicPr>
        <p:blipFill>
          <a:blip r:embed="rId3" cstate="print"/>
          <a:srcRect b="5208"/>
          <a:stretch>
            <a:fillRect/>
          </a:stretch>
        </p:blipFill>
        <p:spPr>
          <a:xfrm>
            <a:off x="6929454" y="785794"/>
            <a:ext cx="2071702" cy="2454759"/>
          </a:xfrm>
          <a:prstGeom prst="ellipse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Рисунок 4" descr="белая ел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3643314"/>
            <a:ext cx="2089562" cy="2786082"/>
          </a:xfrm>
          <a:prstGeom prst="ellipse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 descr="секвой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714356"/>
            <a:ext cx="3927546" cy="5265188"/>
          </a:xfrm>
          <a:prstGeom prst="ellipse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 descr="черная ель.jpg"/>
          <p:cNvPicPr>
            <a:picLocks noChangeAspect="1"/>
          </p:cNvPicPr>
          <p:nvPr/>
        </p:nvPicPr>
        <p:blipFill>
          <a:blip r:embed="rId6"/>
          <a:srcRect l="26695" t="49587" r="50423"/>
          <a:stretch>
            <a:fillRect/>
          </a:stretch>
        </p:blipFill>
        <p:spPr>
          <a:xfrm>
            <a:off x="357158" y="3500438"/>
            <a:ext cx="2108036" cy="2857520"/>
          </a:xfrm>
          <a:prstGeom prst="ellipse">
            <a:avLst/>
          </a:prstGeom>
          <a:ln w="38100"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3214686"/>
            <a:ext cx="2667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a_AlgeriusBlw" pitchFamily="82" charset="-52"/>
              </a:rPr>
              <a:t>Американская лиственница</a:t>
            </a:r>
            <a:endParaRPr lang="ru-RU" sz="1400" b="1" dirty="0">
              <a:solidFill>
                <a:srgbClr val="00B050"/>
              </a:solidFill>
              <a:latin typeface="a_AlgeriusBlw" pitchFamily="8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7909" y="3286124"/>
            <a:ext cx="2218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a_AlgeriusBlw" pitchFamily="82" charset="-52"/>
              </a:rPr>
              <a:t>Бальзамическая пихта</a:t>
            </a:r>
            <a:endParaRPr lang="ru-RU" sz="1400" b="1" dirty="0">
              <a:solidFill>
                <a:srgbClr val="00B050"/>
              </a:solidFill>
              <a:latin typeface="a_AlgeriusBlw" pitchFamily="8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2" y="6143644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_AlgeriusBlw" pitchFamily="82" charset="-52"/>
              </a:rPr>
              <a:t>секвойя</a:t>
            </a:r>
            <a:endParaRPr lang="ru-RU" b="1" dirty="0">
              <a:solidFill>
                <a:srgbClr val="00B050"/>
              </a:solidFill>
              <a:latin typeface="a_AlgeriusBlw" pitchFamily="8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6429396"/>
            <a:ext cx="1205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a_AlgeriusBlw" pitchFamily="82" charset="-52"/>
              </a:rPr>
              <a:t>Чёрная ель</a:t>
            </a:r>
            <a:endParaRPr lang="ru-RU" sz="1400" b="1" dirty="0">
              <a:solidFill>
                <a:srgbClr val="00B050"/>
              </a:solidFill>
              <a:latin typeface="a_AlgeriusBlw" pitchFamily="82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0958" y="6429396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a_AlgeriusBlw" pitchFamily="82" charset="-52"/>
              </a:rPr>
              <a:t>Белая ель</a:t>
            </a:r>
            <a:endParaRPr lang="ru-RU" sz="1400" b="1" dirty="0">
              <a:solidFill>
                <a:srgbClr val="00B050"/>
              </a:solidFill>
              <a:latin typeface="a_AlgeriusBlw" pitchFamily="82" charset="-5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0"/>
            <a:ext cx="6057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a_AlgeriusBlw" pitchFamily="82" charset="-52"/>
              </a:rPr>
              <a:t>Зона  тайги.  животные.</a:t>
            </a:r>
            <a:endParaRPr lang="ru-RU" sz="3200" b="1" dirty="0">
              <a:solidFill>
                <a:srgbClr val="00B050"/>
              </a:solidFill>
              <a:latin typeface="a_AlgeriusBlw" pitchFamily="82" charset="-52"/>
            </a:endParaRPr>
          </a:p>
        </p:txBody>
      </p:sp>
      <p:pic>
        <p:nvPicPr>
          <p:cNvPr id="3" name="Рисунок 2" descr="бариб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642918"/>
            <a:ext cx="3014096" cy="2357454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Рисунок 3" descr="гризл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642918"/>
            <a:ext cx="3204211" cy="2403158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Рисунок 4" descr="кадья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643314"/>
            <a:ext cx="3214710" cy="2408110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 descr="серая лис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357562"/>
            <a:ext cx="4492632" cy="3104000"/>
          </a:xfrm>
          <a:prstGeom prst="ellipse">
            <a:avLst/>
          </a:prstGeom>
          <a:ln w="381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857356" y="307181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_AlgeriusBlw" pitchFamily="82" charset="-52"/>
              </a:rPr>
              <a:t>гризли</a:t>
            </a:r>
            <a:endParaRPr lang="ru-RU" b="1" dirty="0">
              <a:solidFill>
                <a:srgbClr val="00B050"/>
              </a:solidFill>
              <a:latin typeface="a_AlgeriusBlw" pitchFamily="8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950" y="3000372"/>
            <a:ext cx="133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_AlgeriusBlw" pitchFamily="82" charset="-52"/>
              </a:rPr>
              <a:t>барибал</a:t>
            </a:r>
            <a:endParaRPr lang="ru-RU" b="1" dirty="0">
              <a:solidFill>
                <a:srgbClr val="00B050"/>
              </a:solidFill>
              <a:latin typeface="a_AlgeriusBlw" pitchFamily="8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6215082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_AlgeriusBlw" pitchFamily="82" charset="-52"/>
              </a:rPr>
              <a:t>кадьяк</a:t>
            </a:r>
            <a:endParaRPr lang="ru-RU" b="1" dirty="0">
              <a:solidFill>
                <a:srgbClr val="00B050"/>
              </a:solidFill>
              <a:latin typeface="a_AlgeriusBlw" pitchFamily="8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6488668"/>
            <a:ext cx="145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_AlgeriusBlw" pitchFamily="82" charset="-52"/>
              </a:rPr>
              <a:t>с</a:t>
            </a:r>
            <a:r>
              <a:rPr lang="ru-RU" b="1" dirty="0" smtClean="0">
                <a:solidFill>
                  <a:srgbClr val="00B050"/>
                </a:solidFill>
                <a:latin typeface="a_AlgeriusBlw" pitchFamily="82" charset="-52"/>
              </a:rPr>
              <a:t>ерая </a:t>
            </a:r>
            <a:r>
              <a:rPr lang="ru-RU" b="1" dirty="0" smtClean="0">
                <a:solidFill>
                  <a:srgbClr val="00B050"/>
                </a:solidFill>
                <a:latin typeface="a_AlgeriusBlw" pitchFamily="82" charset="-52"/>
              </a:rPr>
              <a:t>лиса</a:t>
            </a:r>
            <a:endParaRPr lang="ru-RU" b="1" dirty="0">
              <a:solidFill>
                <a:srgbClr val="00B050"/>
              </a:solidFill>
              <a:latin typeface="a_AlgeriusBlw" pitchFamily="82" charset="-52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594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_AlgeriusBlw" pitchFamily="82" charset="-52"/>
              </a:rPr>
              <a:t>Зона смешанных и широколиственных лесов.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_AlgeriusBlw" pitchFamily="82" charset="-52"/>
              </a:rPr>
              <a:t>Растения.</a:t>
            </a:r>
            <a:endParaRPr lang="ru-RU" sz="2400" b="1" dirty="0">
              <a:solidFill>
                <a:schemeClr val="bg1"/>
              </a:solidFill>
              <a:latin typeface="a_AlgeriusBlw" pitchFamily="82" charset="-52"/>
            </a:endParaRPr>
          </a:p>
        </p:txBody>
      </p:sp>
      <p:pic>
        <p:nvPicPr>
          <p:cNvPr id="3" name="Рисунок 2" descr="Bишневая берез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71480"/>
            <a:ext cx="2602728" cy="342902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Рисунок 3" descr="клен сахар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810" y="714356"/>
            <a:ext cx="2518172" cy="3357562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 descr="красный кле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785794"/>
            <a:ext cx="3098515" cy="342902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Рисунок 5" descr="тюльпановое дерево.jpg"/>
          <p:cNvPicPr>
            <a:picLocks noChangeAspect="1"/>
          </p:cNvPicPr>
          <p:nvPr/>
        </p:nvPicPr>
        <p:blipFill>
          <a:blip r:embed="rId5"/>
          <a:srcRect b="12500"/>
          <a:stretch>
            <a:fillRect/>
          </a:stretch>
        </p:blipFill>
        <p:spPr>
          <a:xfrm>
            <a:off x="928663" y="4357694"/>
            <a:ext cx="3286148" cy="2156541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Рисунок 6" descr="черная берез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4500570"/>
            <a:ext cx="2365860" cy="1928826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4000504"/>
            <a:ext cx="257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_AlgeriusBlw" pitchFamily="82" charset="-52"/>
              </a:rPr>
              <a:t>Вишнёвая береза</a:t>
            </a:r>
            <a:endParaRPr lang="ru-RU" b="1" dirty="0">
              <a:solidFill>
                <a:schemeClr val="bg1"/>
              </a:solidFill>
              <a:latin typeface="a_AlgeriusBlw" pitchFamily="8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4214818"/>
            <a:ext cx="211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_AlgeriusBlw" pitchFamily="82" charset="-52"/>
              </a:rPr>
              <a:t>Красный клён</a:t>
            </a:r>
            <a:endParaRPr lang="ru-RU" b="1" dirty="0">
              <a:solidFill>
                <a:schemeClr val="bg1"/>
              </a:solidFill>
              <a:latin typeface="a_AlgeriusBlw" pitchFamily="8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4143380"/>
            <a:ext cx="229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_AlgeriusBlw" pitchFamily="82" charset="-52"/>
              </a:rPr>
              <a:t>Сахарный клён</a:t>
            </a:r>
            <a:endParaRPr lang="ru-RU" b="1" dirty="0">
              <a:solidFill>
                <a:schemeClr val="bg1"/>
              </a:solidFill>
              <a:latin typeface="a_AlgeriusBlw" pitchFamily="8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6488668"/>
            <a:ext cx="310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_AlgeriusBlw" pitchFamily="82" charset="-52"/>
              </a:rPr>
              <a:t>Тюльпановое дерево</a:t>
            </a:r>
            <a:endParaRPr lang="ru-RU" b="1" dirty="0">
              <a:solidFill>
                <a:schemeClr val="bg1"/>
              </a:solidFill>
              <a:latin typeface="a_AlgeriusBlw" pitchFamily="82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0694" y="6488668"/>
            <a:ext cx="216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_AlgeriusBlw" pitchFamily="82" charset="-52"/>
              </a:rPr>
              <a:t>Чёрная берёза</a:t>
            </a:r>
            <a:endParaRPr lang="ru-RU" b="1" dirty="0">
              <a:solidFill>
                <a:schemeClr val="bg1"/>
              </a:solidFill>
              <a:latin typeface="a_AlgeriusBlw" pitchFamily="82" charset="-5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_AlgeriusBlw" pitchFamily="82" charset="-52"/>
              </a:rPr>
              <a:t>Зона смешанных и широколиственных лесов.</a:t>
            </a:r>
          </a:p>
          <a:p>
            <a:pPr algn="ctr"/>
            <a:r>
              <a:rPr lang="ru-RU" sz="2400" b="1" smtClean="0">
                <a:solidFill>
                  <a:schemeClr val="bg1"/>
                </a:solidFill>
                <a:latin typeface="a_AlgeriusBlw" pitchFamily="82" charset="-52"/>
              </a:rPr>
              <a:t>животные.</a:t>
            </a:r>
            <a:endParaRPr lang="ru-RU" sz="2400" b="1" dirty="0">
              <a:solidFill>
                <a:schemeClr val="bg1"/>
              </a:solidFill>
              <a:latin typeface="a_AlgeriusBlw" pitchFamily="82" charset="-52"/>
            </a:endParaRPr>
          </a:p>
        </p:txBody>
      </p:sp>
      <p:pic>
        <p:nvPicPr>
          <p:cNvPr id="3" name="Рисунок 2" descr="глухарь.jpg"/>
          <p:cNvPicPr>
            <a:picLocks noChangeAspect="1"/>
          </p:cNvPicPr>
          <p:nvPr/>
        </p:nvPicPr>
        <p:blipFill>
          <a:blip r:embed="rId2"/>
          <a:srcRect l="6349" t="10294" r="46032" b="7647"/>
          <a:stretch>
            <a:fillRect/>
          </a:stretch>
        </p:blipFill>
        <p:spPr>
          <a:xfrm>
            <a:off x="6929454" y="642918"/>
            <a:ext cx="1991046" cy="2571768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Рисунок 3" descr="олен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928670"/>
            <a:ext cx="3286148" cy="2464611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 descr="росомаха_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786190"/>
            <a:ext cx="3357586" cy="267093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Рисунок 5" descr="рысь.jpg"/>
          <p:cNvPicPr>
            <a:picLocks noChangeAspect="1"/>
          </p:cNvPicPr>
          <p:nvPr/>
        </p:nvPicPr>
        <p:blipFill>
          <a:blip r:embed="rId5"/>
          <a:srcRect b="4166"/>
          <a:stretch>
            <a:fillRect/>
          </a:stretch>
        </p:blipFill>
        <p:spPr>
          <a:xfrm>
            <a:off x="4929190" y="3643314"/>
            <a:ext cx="3571900" cy="2738465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Рисунок 6" descr="куниц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1112123"/>
            <a:ext cx="2637220" cy="1888249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43042" y="3357562"/>
            <a:ext cx="100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_AlgeriusBlw" pitchFamily="82" charset="-52"/>
              </a:rPr>
              <a:t>олень</a:t>
            </a:r>
            <a:endParaRPr lang="ru-RU" b="1" dirty="0">
              <a:solidFill>
                <a:schemeClr val="bg1"/>
              </a:solidFill>
              <a:latin typeface="a_AlgeriusBlw" pitchFamily="8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6488668"/>
            <a:ext cx="152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_AlgeriusBlw" pitchFamily="82" charset="-52"/>
              </a:rPr>
              <a:t>росомаха</a:t>
            </a:r>
            <a:endParaRPr lang="ru-RU" b="1" dirty="0">
              <a:solidFill>
                <a:schemeClr val="bg1"/>
              </a:solidFill>
              <a:latin typeface="a_AlgeriusBlw" pitchFamily="8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3071810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_AlgeriusBlw" pitchFamily="82" charset="-52"/>
              </a:rPr>
              <a:t>куница</a:t>
            </a:r>
            <a:endParaRPr lang="ru-RU" b="1" dirty="0">
              <a:solidFill>
                <a:schemeClr val="bg1"/>
              </a:solidFill>
              <a:latin typeface="a_AlgeriusBlw" pitchFamily="8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3214686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_AlgeriusBlw" pitchFamily="82" charset="-52"/>
              </a:rPr>
              <a:t>тетерев</a:t>
            </a:r>
            <a:endParaRPr lang="ru-RU" b="1" dirty="0">
              <a:solidFill>
                <a:schemeClr val="bg1"/>
              </a:solidFill>
              <a:latin typeface="a_AlgeriusBlw" pitchFamily="8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648866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_AlgeriusBlw" pitchFamily="82" charset="-52"/>
              </a:rPr>
              <a:t>рысь</a:t>
            </a:r>
            <a:endParaRPr lang="ru-RU" b="1" dirty="0">
              <a:solidFill>
                <a:schemeClr val="bg1"/>
              </a:solidFill>
              <a:latin typeface="a_AlgeriusBlw" pitchFamily="82" charset="-5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F2F2F"/>
      </a:dk1>
      <a:lt1>
        <a:sysClr val="window" lastClr="AAAAA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173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456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Elli 2.0 special for GeniEwgen)</cp:lastModifiedBy>
  <cp:revision>55</cp:revision>
  <dcterms:created xsi:type="dcterms:W3CDTF">2009-06-22T08:28:58Z</dcterms:created>
  <dcterms:modified xsi:type="dcterms:W3CDTF">2014-03-23T10:02:44Z</dcterms:modified>
</cp:coreProperties>
</file>