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62" autoAdjust="0"/>
    <p:restoredTop sz="94660"/>
  </p:normalViewPr>
  <p:slideViewPr>
    <p:cSldViewPr>
      <p:cViewPr varScale="1">
        <p:scale>
          <a:sx n="65" d="100"/>
          <a:sy n="65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888174-8354-452E-A527-CD9E976BBD2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861325-F410-4AD7-B9B5-AD41BF87357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492896"/>
            <a:ext cx="6624736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Безмоторный летательный аппарат параплан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2348880"/>
            <a:ext cx="4032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Безмоторный летательный аппарат      параплан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0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912768" cy="4464496"/>
          </a:xfrm>
        </p:spPr>
      </p:pic>
    </p:spTree>
    <p:extLst>
      <p:ext uri="{BB962C8B-B14F-4D97-AF65-F5344CB8AC3E}">
        <p14:creationId xmlns:p14="http://schemas.microsoft.com/office/powerpoint/2010/main" val="37658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Парапла́н</a:t>
            </a:r>
            <a:r>
              <a:rPr lang="ru-RU" dirty="0"/>
              <a:t> (от слов: </a:t>
            </a:r>
            <a:r>
              <a:rPr lang="ru-RU" dirty="0" err="1"/>
              <a:t>ПАРАшют</a:t>
            </a:r>
            <a:r>
              <a:rPr lang="ru-RU" dirty="0"/>
              <a:t> </a:t>
            </a:r>
            <a:r>
              <a:rPr lang="ru-RU" dirty="0" err="1"/>
              <a:t>ПЛАНирующий</a:t>
            </a:r>
            <a:r>
              <a:rPr lang="ru-RU" dirty="0"/>
              <a:t>) — безмоторный пилотируемый летательный аппарат, планёр с мягким </a:t>
            </a:r>
            <a:r>
              <a:rPr lang="ru-RU" dirty="0" err="1"/>
              <a:t>двухоболочковым</a:t>
            </a:r>
            <a:r>
              <a:rPr lang="ru-RU" dirty="0"/>
              <a:t> крылом</a:t>
            </a:r>
            <a:r>
              <a:rPr lang="ru-RU" dirty="0" smtClean="0"/>
              <a:t>, </a:t>
            </a:r>
            <a:r>
              <a:rPr lang="ru-RU" dirty="0"/>
              <a:t>которое надувается через воздухозаборники набегающим потоком воздуха. В простонародье называют "дельтапланом 3 класса".</a:t>
            </a:r>
          </a:p>
        </p:txBody>
      </p:sp>
    </p:spTree>
    <p:extLst>
      <p:ext uri="{BB962C8B-B14F-4D97-AF65-F5344CB8AC3E}">
        <p14:creationId xmlns:p14="http://schemas.microsoft.com/office/powerpoint/2010/main" val="32964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907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365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Параплан — наиболее медленный из летательных аппаратов тяжелее воздуха. Типичные скорости полёта относительно воздуха 20-70 км/ч. Он является одним из наиболее безопасных летательных </a:t>
            </a:r>
            <a:r>
              <a:rPr lang="ru-RU" dirty="0" smtClean="0"/>
              <a:t>аппаратов </a:t>
            </a:r>
            <a:r>
              <a:rPr lang="ru-RU" dirty="0"/>
              <a:t>за счёт своей низкой скорости, склонности учебных моделей к самостоятельному выходу на стационарные режимы планирования и из-за минимальных требований к площадке для экстренной посадки. Благодаря этому параплан прост в обучении и прощает некоторые ошибки пилота.</a:t>
            </a:r>
          </a:p>
          <a:p>
            <a:r>
              <a:rPr lang="ru-RU" dirty="0"/>
              <a:t>Однако параплан имеет сравнительно невысокие лётные характеристики (аэродинамическое качество около 10 единиц), что сильно ограничивает его возможности по погодным условиям. Параплан является самым лёгким (5—7кг) и самым доступным (от 1000 евро) среди пилотируемых летательных аппаратов. Малый вес параплана по сравнению с планёрами и дельтапланами обусловлен тем, что все его конструкционные элементы работают только на растяжение и, соответственно, изготовлены из тканевых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2462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Параплан состоит из крыла (купола), к которому через стропы и свободные концы крепится подвесная система. Подъёмная сила возникает благодаря обтеканию профиля крыла встречным потоком воздуха. Все элементы параплана работают на растяжение, благодаря чему в его конструкции можно избежать использования жёстких элементов. Современные парапланы, особенно предназначенные для участия в соревнованиях, часто имеют дополнительные жёсткие элементы конструкции, предназначенные для поддержания формы крыла на высоких скоростях полёта.</a:t>
            </a:r>
          </a:p>
        </p:txBody>
      </p:sp>
    </p:spTree>
    <p:extLst>
      <p:ext uri="{BB962C8B-B14F-4D97-AF65-F5344CB8AC3E}">
        <p14:creationId xmlns:p14="http://schemas.microsoft.com/office/powerpoint/2010/main" val="29630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5" y="1600200"/>
            <a:ext cx="7027649" cy="4708525"/>
          </a:xfrm>
        </p:spPr>
      </p:pic>
    </p:spTree>
    <p:extLst>
      <p:ext uri="{BB962C8B-B14F-4D97-AF65-F5344CB8AC3E}">
        <p14:creationId xmlns:p14="http://schemas.microsoft.com/office/powerpoint/2010/main" val="10930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  <p:extLst>
      <p:ext uri="{BB962C8B-B14F-4D97-AF65-F5344CB8AC3E}">
        <p14:creationId xmlns:p14="http://schemas.microsoft.com/office/powerpoint/2010/main" val="32538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4051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328592" cy="4248472"/>
          </a:xfrm>
        </p:spPr>
      </p:pic>
    </p:spTree>
    <p:extLst>
      <p:ext uri="{BB962C8B-B14F-4D97-AF65-F5344CB8AC3E}">
        <p14:creationId xmlns:p14="http://schemas.microsoft.com/office/powerpoint/2010/main" val="39576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257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Безмоторный летательный аппарат параплан</vt:lpstr>
      <vt:lpstr>Презентация PowerPoint</vt:lpstr>
      <vt:lpstr>Презентация PowerPoint</vt:lpstr>
      <vt:lpstr>Характеристики</vt:lpstr>
      <vt:lpstr>Конструкция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2014-04-03T13:25:50Z</dcterms:created>
  <dcterms:modified xsi:type="dcterms:W3CDTF">2014-04-05T14:24:23Z</dcterms:modified>
</cp:coreProperties>
</file>