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32" y="1"/>
            <a:ext cx="91921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8" y="-15230"/>
            <a:ext cx="9163247" cy="68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0"/>
            <a:ext cx="9163247" cy="68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5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8"/>
            <a:ext cx="9118041" cy="683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4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9144000" cy="68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2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3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9131765" cy="68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2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0"/>
            <a:ext cx="9135303" cy="685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/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5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4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"/>
            <a:ext cx="9134807" cy="685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7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"/>
            <a:ext cx="9165793" cy="687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"/>
            <a:ext cx="9134807" cy="685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2014-04-06T02:36:29Z</dcterms:created>
  <dcterms:modified xsi:type="dcterms:W3CDTF">2014-04-06T03:21:46Z</dcterms:modified>
</cp:coreProperties>
</file>