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FC019B-C869-4160-8B30-EC4A07122F8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68A2FA-30F3-4298-A3D9-50B63B63E8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13" y="271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Марш парков</a:t>
            </a:r>
            <a:endParaRPr lang="ru-RU" sz="7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0"/>
            <a:ext cx="9152670" cy="68749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6513" y="48691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Девиз «Марша парков – 2014»: «Вода для жизни – в живой природе»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513" y="2889121"/>
            <a:ext cx="5077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Марш парков</a:t>
            </a:r>
            <a:endParaRPr lang="ru-RU" sz="6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/>
              <a:t>Буреинский</a:t>
            </a:r>
            <a:r>
              <a:rPr lang="ru-RU" sz="3000" dirty="0"/>
              <a:t> государственный природный заповедник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7056784" cy="4752528"/>
          </a:xfrm>
        </p:spPr>
      </p:pic>
    </p:spTree>
    <p:extLst>
      <p:ext uri="{BB962C8B-B14F-4D97-AF65-F5344CB8AC3E}">
        <p14:creationId xmlns:p14="http://schemas.microsoft.com/office/powerpoint/2010/main" val="42056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104456"/>
          </a:xfrm>
        </p:spPr>
        <p:txBody>
          <a:bodyPr>
            <a:normAutofit/>
          </a:bodyPr>
          <a:lstStyle/>
          <a:p>
            <a:r>
              <a:rPr lang="ru-RU" sz="2200" dirty="0"/>
              <a:t>Но прежде всего Марш парков дает возможность каждому человеку открыть для себя заповедник как уникальную часть национального природного достояния своей страны и своими конкретными действиями внести личный вклад в их сохранение и развитие. Ведь заповедники и национальные парки – это гордость и сокровищница природных богатств России, и они вправе рассчитывать на внимание и поддержку всего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Хинганский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400600" cy="5256584"/>
          </a:xfrm>
        </p:spPr>
      </p:pic>
    </p:spTree>
    <p:extLst>
      <p:ext uri="{BB962C8B-B14F-4D97-AF65-F5344CB8AC3E}">
        <p14:creationId xmlns:p14="http://schemas.microsoft.com/office/powerpoint/2010/main" val="41190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Марш </a:t>
            </a:r>
            <a:r>
              <a:rPr lang="ru-RU" dirty="0" smtClean="0"/>
              <a:t>парков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784976" cy="4608512"/>
          </a:xfrm>
        </p:spPr>
      </p:pic>
    </p:spTree>
    <p:extLst>
      <p:ext uri="{BB962C8B-B14F-4D97-AF65-F5344CB8AC3E}">
        <p14:creationId xmlns:p14="http://schemas.microsoft.com/office/powerpoint/2010/main" val="39168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</a:t>
            </a:r>
            <a:r>
              <a:rPr lang="ru-RU" sz="4000" dirty="0" smtClean="0"/>
              <a:t>стория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Сам праздник ведет свою историю из США. Когда, начиная с 1990 года, темой Дня Земли стали национальные парки, то данное экологическое направление с каждым годом приобретало все большую актуальность и новое значение, и к 1995 году появились Дни заповедников и национальных парков, которые в России были организованы по инициативе Центра охраны дикой природы и получили название «Марш парков». Тогда же были сформулированы проблемы, которые стоят перед заповедным делом: это отсутствие достаточного финансирования, давление на природные ресурсы, непонимание местными жителями и обществом, зачем созданы ОПТ, чем они таким особенным для нас являются.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7632848" cy="5400600"/>
          </a:xfrm>
        </p:spPr>
      </p:pic>
    </p:spTree>
    <p:extLst>
      <p:ext uri="{BB962C8B-B14F-4D97-AF65-F5344CB8AC3E}">
        <p14:creationId xmlns:p14="http://schemas.microsoft.com/office/powerpoint/2010/main" val="33862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 России в первый год прошло 20 локальных маршей, их провели заповедники и </a:t>
            </a:r>
            <a:r>
              <a:rPr lang="ru-RU" sz="2200" dirty="0" smtClean="0"/>
              <a:t>национальные, </a:t>
            </a:r>
            <a:r>
              <a:rPr lang="ru-RU" sz="2200" dirty="0"/>
              <a:t>в мероприятиях приняли участие около 5 тысяч человек. А дальше Марш развивался по возрастающей и стал весьма популярным событием на всей территории страны. И это неудивительно, ведь в России существует более ста ОПТ, треть из которых имеют статус биосферного резервата ЮНЕСКО или отнесены ЮНЕСКО к объектам всемирного природного наследия, т.е. имеют не только всероссийское, но и всемирное значение.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895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976664"/>
          </a:xfrm>
        </p:spPr>
      </p:pic>
    </p:spTree>
    <p:extLst>
      <p:ext uri="{BB962C8B-B14F-4D97-AF65-F5344CB8AC3E}">
        <p14:creationId xmlns:p14="http://schemas.microsoft.com/office/powerpoint/2010/main" val="39290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64" y="1196752"/>
            <a:ext cx="792088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Марш парков давно уже стал ожидаемым событием по всей России, а его главные принципы – добровольность и безграничность – позволяют принять в нем участие любому желающему. В эти несколько апрельских дней заповедники и национальные парки рассказывают о себе, о социальной значимости и важности заповедных территорий для сохранения природы всей планеты. Вообще мероприятия акции весьма разнообразны и зависят от выдумки и возможностей организаторов на местах. Как правило – это различные конкурсы, семинары, круглые столы, пресс-конференции, дни открытых дверей, экологические десанты (сбор мусора, посадка деревьев и кустарников, расчистка родников…), тематические выставки и концерты, публикации в прессе, тематические теле и радиопередачи, акции волонтерской помощи и сбор благотворительных средств в поддержку ОПТ. </a:t>
            </a:r>
          </a:p>
        </p:txBody>
      </p:sp>
    </p:spTree>
    <p:extLst>
      <p:ext uri="{BB962C8B-B14F-4D97-AF65-F5344CB8AC3E}">
        <p14:creationId xmlns:p14="http://schemas.microsoft.com/office/powerpoint/2010/main" val="12247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215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7344816" cy="5760640"/>
          </a:xfrm>
        </p:spPr>
      </p:pic>
    </p:spTree>
    <p:extLst>
      <p:ext uri="{BB962C8B-B14F-4D97-AF65-F5344CB8AC3E}">
        <p14:creationId xmlns:p14="http://schemas.microsoft.com/office/powerpoint/2010/main" val="37687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Сегодня Марш парков, став одним из самых широкомасштабных и массовых природоохранных движений в России, привлекает в свои ряды все большее число участников. В нем уже принимают участие жители больших городов и малых деревень, политики, деятели культуры и науки, журналисты и бизнесмены, губернаторы областей и краев, представители местных администраций. Эта акция позволила привлечь в природоохранную благотворительную деятельность и национальный бизнес.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475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Марш парков</vt:lpstr>
      <vt:lpstr>Что такое Марш парков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Буреинский государственный природный заповедник</vt:lpstr>
      <vt:lpstr>Презентация PowerPoint</vt:lpstr>
      <vt:lpstr>     Хинганский заповедник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2014-04-06T05:30:04Z</dcterms:created>
  <dcterms:modified xsi:type="dcterms:W3CDTF">2014-04-06T08:35:29Z</dcterms:modified>
</cp:coreProperties>
</file>