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D14869-3EE2-4230-8673-2FE0B445DD6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F49574-7645-4797-9B86-4BD5DC41413C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4869-3EE2-4230-8673-2FE0B445DD6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9574-7645-4797-9B86-4BD5DC41413C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4869-3EE2-4230-8673-2FE0B445DD6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9574-7645-4797-9B86-4BD5DC41413C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4869-3EE2-4230-8673-2FE0B445DD6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9574-7645-4797-9B86-4BD5DC41413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4869-3EE2-4230-8673-2FE0B445DD6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9574-7645-4797-9B86-4BD5DC41413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4869-3EE2-4230-8673-2FE0B445DD6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9574-7645-4797-9B86-4BD5DC41413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4869-3EE2-4230-8673-2FE0B445DD6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9574-7645-4797-9B86-4BD5DC41413C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4869-3EE2-4230-8673-2FE0B445DD6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9574-7645-4797-9B86-4BD5DC41413C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4869-3EE2-4230-8673-2FE0B445DD6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9574-7645-4797-9B86-4BD5DC4141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4869-3EE2-4230-8673-2FE0B445DD6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9574-7645-4797-9B86-4BD5DC4141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4869-3EE2-4230-8673-2FE0B445DD6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49574-7645-4797-9B86-4BD5DC4141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2D14869-3EE2-4230-8673-2FE0B445DD6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9F49574-7645-4797-9B86-4BD5DC4141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Животные лесов России!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Дернова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Полина 4 «А» класс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6891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935917"/>
            <a:ext cx="4680520" cy="4896543"/>
          </a:xfrm>
        </p:spPr>
        <p:txBody>
          <a:bodyPr>
            <a:normAutofit fontScale="700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>
                <a:ln/>
                <a:solidFill>
                  <a:schemeClr val="accent3"/>
                </a:solidFill>
              </a:rPr>
              <a:t>Ушастый еж - млекопитающее семейства ежовых, отличающееся от обыкновенных ежей огромными ушами, длина которых колеблется от 3 до 5 сантиметров. Такой размер ушной раковины представляет собой адаптацию к жаркому климату местности, в которой обитают данные животные. Водятся ушастые ежи в пустынях, полупустынях и степях. Их ареал включает Юго-Восточную Европу, Центральную, Среднюю, Южную, Переднюю Азию и Северную Африку. В России они водятся от низовьев реки Дон до Поволжских степей, а также в республике Тува.</a:t>
            </a:r>
            <a:r>
              <a:rPr lang="ru-RU" b="1" dirty="0">
                <a:ln/>
                <a:solidFill>
                  <a:schemeClr val="accent3"/>
                </a:solidFill>
              </a:rPr>
              <a:t/>
            </a:r>
            <a:br>
              <a:rPr lang="ru-RU" b="1" dirty="0">
                <a:ln/>
                <a:solidFill>
                  <a:schemeClr val="accent3"/>
                </a:solidFill>
              </a:rPr>
            </a:br>
            <a:r>
              <a:rPr lang="ru-RU" b="1" dirty="0">
                <a:ln/>
                <a:solidFill>
                  <a:schemeClr val="accent3"/>
                </a:solidFill>
              </a:rPr>
              <a:t>Ушастые ежи достаточно мелкие животные: длина тела колеблется от 12 до 27 см, хвоста - от 1 до 5 см. Представители, живущие в Пакистане и Афганистане, могут достигать 30 см в длину. 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828600" y="332656"/>
            <a:ext cx="7756263" cy="1054250"/>
          </a:xfrm>
        </p:spPr>
        <p:txBody>
          <a:bodyPr>
            <a:scene3d>
              <a:camera prst="perspectiveRelaxedModerately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Ушастый ёж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pic>
        <p:nvPicPr>
          <p:cNvPr id="4" name="Picture 4" descr="Ушастый ёж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640" y="332656"/>
            <a:ext cx="3240360" cy="64250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9274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Тушканчик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50" name="Picture 2" descr="Жизнь в пустын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4528" y="1844824"/>
            <a:ext cx="386384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03648" y="2187915"/>
            <a:ext cx="6264696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Тушканчики</a:t>
            </a:r>
            <a:r>
              <a:rPr lang="ru-RU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 ведут ночной образ жизни, живут в норах, на зиму залегают в спячку.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/>
            </a:r>
            <a:b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</a:b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/>
            </a:r>
            <a:b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</a:br>
            <a:r>
              <a:rPr lang="ru-RU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Питаются тушканчики семенами, листьями и стеблями хлебных злаков и трав, выкапывают корни, клубни и луковицы диких растений. Некоторые, кроме того, поедают мелких насекомых.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/>
            </a:r>
            <a:b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</a:b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/>
            </a:r>
            <a:b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</a:br>
            <a:r>
              <a:rPr lang="ru-RU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Самый крупный среди пятипалых тушканчиков — земляной заяц (длина тела достигает 25 см, хвоста — 30 см) буроватого или песчано-серого цвета с белым брюшком. Отличается длинными, стоячими ушами и отсутствием щеток на пальцах задних ног. Предпочитает твердый грунт, поселяясь в глинистых и щебенистых пустынях, полупустынях и степях, на такырах и солончаках.</a:t>
            </a:r>
          </a:p>
        </p:txBody>
      </p:sp>
    </p:spTree>
    <p:extLst>
      <p:ext uri="{BB962C8B-B14F-4D97-AF65-F5344CB8AC3E}">
        <p14:creationId xmlns:p14="http://schemas.microsoft.com/office/powerpoint/2010/main" val="2031736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21185187">
            <a:off x="688490" y="570156"/>
            <a:ext cx="7756263" cy="1054250"/>
          </a:xfrm>
        </p:spPr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Фото тушканчика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4" name="Picture 2" descr="Жизнь в пустын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07" y="1700808"/>
            <a:ext cx="5592034" cy="45854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948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56263" cy="1054250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Летяга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 descr="Летяг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037331"/>
            <a:ext cx="5120710" cy="462912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9994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Летяга — малозаметный ночной зверек, о котором известно очень немного. В неволе он приживается плохо. В природе наблюдать за летягой трудно.</a:t>
            </a:r>
          </a:p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Отличительные признаки. Очень тонкая кожа летяги делает ее мех малоценным. Охотники-промысловики не любят летягу — при беличьих охотах она отвлекает собак. А когда летяг в лесу много, эти досадные проволочки очень раздражают. Отсюда и рождаются невероятные рассказы о вредности этих совершенно безобидных зверьков.</a:t>
            </a:r>
          </a:p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Тихий, пучеглазый, маленький, серый зверек с запрокинутым на спину. хвостом. Ноги соединены перепонкой, покрытой мехом, собранной мягкими складками. Летяга способна планировать между деревьями на расстояние до 50 м, при этом зверек расставляет передние лапы и приобретает треугольную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форму.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Летяга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527683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46</TotalTime>
  <Words>107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Твердый переплет</vt:lpstr>
      <vt:lpstr>Животные лесов России!</vt:lpstr>
      <vt:lpstr>Ушастый ёж</vt:lpstr>
      <vt:lpstr>Тушканчик</vt:lpstr>
      <vt:lpstr>Фото тушканчика</vt:lpstr>
      <vt:lpstr>Летяга</vt:lpstr>
      <vt:lpstr>Летяга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лесов России!</dc:title>
  <dc:creator>литература</dc:creator>
  <cp:lastModifiedBy>литература</cp:lastModifiedBy>
  <cp:revision>5</cp:revision>
  <dcterms:created xsi:type="dcterms:W3CDTF">2013-11-21T07:13:24Z</dcterms:created>
  <dcterms:modified xsi:type="dcterms:W3CDTF">2013-11-21T08:00:18Z</dcterms:modified>
</cp:coreProperties>
</file>