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</p:sldMasterIdLst>
  <p:notesMasterIdLst>
    <p:notesMasterId r:id="rId18"/>
  </p:notesMasterIdLst>
  <p:handoutMasterIdLst>
    <p:handoutMasterId r:id="rId19"/>
  </p:handoutMasterIdLst>
  <p:sldIdLst>
    <p:sldId id="291" r:id="rId2"/>
    <p:sldId id="425" r:id="rId3"/>
    <p:sldId id="298" r:id="rId4"/>
    <p:sldId id="261" r:id="rId5"/>
    <p:sldId id="262" r:id="rId6"/>
    <p:sldId id="332" r:id="rId7"/>
    <p:sldId id="429" r:id="rId8"/>
    <p:sldId id="426" r:id="rId9"/>
    <p:sldId id="401" r:id="rId10"/>
    <p:sldId id="306" r:id="rId11"/>
    <p:sldId id="428" r:id="rId12"/>
    <p:sldId id="427" r:id="rId13"/>
    <p:sldId id="352" r:id="rId14"/>
    <p:sldId id="354" r:id="rId15"/>
    <p:sldId id="392" r:id="rId16"/>
    <p:sldId id="41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165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10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5FE5FC2-A37A-4103-91DE-696F3D729B69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Выполнили Зарубин Нм, Пожидаева ГА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BC84C8-1F00-4C5E-BAFC-A37C035A3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8E6CD02-58CD-4D1E-9DEE-345329A8AE05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Выполнили Зарубин Нм, Пожидаева ГА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A15202-4957-4369-B290-99C48F702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Выполнили Зарубин Нм, Пожидаева ГА</a:t>
            </a:r>
          </a:p>
        </p:txBody>
      </p:sp>
      <p:sp>
        <p:nvSpPr>
          <p:cNvPr id="2560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6628" name="Нижний колонтитул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>
                <a:latin typeface="Arial" pitchFamily="34" charset="0"/>
              </a:rPr>
              <a:t>Выполнили Зарубин Нм, Пожидаева ГА</a:t>
            </a:r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592CFE-0C6E-4035-B362-BFDEB13CB877}" type="slidenum">
              <a:rPr lang="ru-RU" smtClean="0">
                <a:latin typeface="Arial" pitchFamily="34" charset="0"/>
              </a:rPr>
              <a:pPr/>
              <a:t>16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41503-28A0-4C37-9CEA-58B43654C2A6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761151-FBC6-4152-B9A0-D2545C110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80580-3AAA-4DA8-9F14-86346F3B1660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16A2-9835-49A2-BB6F-B9DF0BFD1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30FD-398B-4185-A61C-9E825B78DF63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4FBAC-99C5-452F-B25C-C28CB06D7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2C01-BA6E-4FC8-B8F9-8502A9C44DE6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8E99-E203-4660-8464-A94E8960A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EA260E-C4D4-4E48-A976-8F556C0CCB1B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77347C-EBBC-4F08-9C15-03FAB2288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74E711-425E-4B99-8800-81D09295DC41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E22502-5C1E-4CE7-BFCF-E89FFC909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CD5F00-E7DC-4A23-984E-B5B6C8B99CB5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EF2861-F083-4E7B-938F-D1CBA78D6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25A36-5A8C-4A47-9CC3-B284F4CB17B0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4A1C9-A243-4123-A5BD-10C6F8008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8DC2DC-5434-491C-8696-66E4C3D817E1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1BB795-A60E-4DC3-96E3-E5FC850F7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D04C-45C0-43A1-BEFE-E6EA84143D79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1F380-78F1-4A42-8968-24FA9127B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85B125-1AD9-4A83-A161-3342F85D2C59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A3F7A0-3D8D-47FD-A3C2-E0373A324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D3DEF307-1F4A-4CDF-B3AC-1C46F5488189}" type="datetimeFigureOut">
              <a:rPr lang="ru-RU"/>
              <a:pPr>
                <a:defRPr/>
              </a:pPr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CD7661FE-F1F4-4AF2-B662-3110F0306C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8" r:id="rId1"/>
    <p:sldLayoutId id="2147484163" r:id="rId2"/>
    <p:sldLayoutId id="2147484169" r:id="rId3"/>
    <p:sldLayoutId id="2147484170" r:id="rId4"/>
    <p:sldLayoutId id="2147484171" r:id="rId5"/>
    <p:sldLayoutId id="2147484164" r:id="rId6"/>
    <p:sldLayoutId id="2147484172" r:id="rId7"/>
    <p:sldLayoutId id="2147484165" r:id="rId8"/>
    <p:sldLayoutId id="2147484173" r:id="rId9"/>
    <p:sldLayoutId id="2147484166" r:id="rId10"/>
    <p:sldLayoutId id="214748416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C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Arial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РАЗНЫЕ КАРТИНКИ\открытки\день космонавтики\2285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85728"/>
            <a:ext cx="7572428" cy="622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71500" y="428625"/>
            <a:ext cx="82867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chemeClr val="hlink"/>
                </a:solidFill>
              </a:rPr>
              <a:t>За этот полёт космонавт получил звание </a:t>
            </a:r>
            <a:endParaRPr lang="en-US" sz="2200" b="1">
              <a:solidFill>
                <a:schemeClr val="hlink"/>
              </a:solidFill>
            </a:endParaRPr>
          </a:p>
          <a:p>
            <a:pPr algn="ctr"/>
            <a:r>
              <a:rPr lang="ru-RU" sz="2200" b="1">
                <a:solidFill>
                  <a:schemeClr val="hlink"/>
                </a:solidFill>
              </a:rPr>
              <a:t>Героя Советского Союза. </a:t>
            </a:r>
            <a:endParaRPr lang="en-US" sz="2200" b="1">
              <a:solidFill>
                <a:schemeClr val="hlink"/>
              </a:solidFill>
            </a:endParaRPr>
          </a:p>
          <a:p>
            <a:pPr algn="ctr"/>
            <a:r>
              <a:rPr lang="ru-RU" sz="2200" b="1">
                <a:solidFill>
                  <a:schemeClr val="hlink"/>
                </a:solidFill>
              </a:rPr>
              <a:t>С 1962 года 12 апреля объявлен государственным праздником - Днём космонавтики</a:t>
            </a:r>
            <a:r>
              <a:rPr lang="ru-RU" sz="2200">
                <a:solidFill>
                  <a:schemeClr val="hlink"/>
                </a:solidFill>
              </a:rPr>
              <a:t>.</a:t>
            </a:r>
          </a:p>
        </p:txBody>
      </p:sp>
      <p:pic>
        <p:nvPicPr>
          <p:cNvPr id="12294" name="Picture 6" descr="46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1914525"/>
            <a:ext cx="3143250" cy="461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428625" y="928688"/>
            <a:ext cx="37147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</a:rPr>
              <a:t>Алексей</a:t>
            </a:r>
          </a:p>
          <a:p>
            <a:pPr algn="ctr"/>
            <a:r>
              <a:rPr lang="ru-RU" sz="4400" b="1">
                <a:solidFill>
                  <a:srgbClr val="FFFF00"/>
                </a:solidFill>
              </a:rPr>
              <a:t> Архипович </a:t>
            </a:r>
          </a:p>
          <a:p>
            <a:pPr algn="ctr"/>
            <a:r>
              <a:rPr lang="ru-RU" sz="4400" b="1">
                <a:solidFill>
                  <a:srgbClr val="FFFF00"/>
                </a:solidFill>
              </a:rPr>
              <a:t>Леонов</a:t>
            </a:r>
          </a:p>
          <a:p>
            <a:pPr algn="ctr"/>
            <a:endParaRPr lang="ru-RU" sz="2800" b="1">
              <a:solidFill>
                <a:schemeClr val="hlink"/>
              </a:solidFill>
            </a:endParaRPr>
          </a:p>
          <a:p>
            <a:pPr algn="ctr"/>
            <a:r>
              <a:rPr lang="ru-RU" sz="2800" b="1">
                <a:solidFill>
                  <a:srgbClr val="FFFF00"/>
                </a:solidFill>
              </a:rPr>
              <a:t>советский космонавт,</a:t>
            </a:r>
          </a:p>
          <a:p>
            <a:pPr algn="ctr"/>
            <a:r>
              <a:rPr lang="ru-RU" sz="2800" b="1">
                <a:solidFill>
                  <a:srgbClr val="FFFF00"/>
                </a:solidFill>
              </a:rPr>
              <a:t> первый человек,</a:t>
            </a:r>
          </a:p>
          <a:p>
            <a:pPr algn="ctr"/>
            <a:r>
              <a:rPr lang="ru-RU" sz="2800" b="1">
                <a:solidFill>
                  <a:srgbClr val="FFFF00"/>
                </a:solidFill>
              </a:rPr>
              <a:t> вышедший в открытый космос</a:t>
            </a:r>
            <a:endParaRPr lang="ru-RU" sz="2200" b="1">
              <a:solidFill>
                <a:schemeClr val="hlink"/>
              </a:solidFill>
            </a:endParaRPr>
          </a:p>
          <a:p>
            <a:pPr algn="ctr"/>
            <a:endParaRPr lang="en-US" sz="2200" b="1">
              <a:solidFill>
                <a:schemeClr val="hlink"/>
              </a:solidFill>
            </a:endParaRPr>
          </a:p>
        </p:txBody>
      </p:sp>
      <p:pic>
        <p:nvPicPr>
          <p:cNvPr id="12291" name="Picture 2" descr="D:\РАЗНЫЕ КАРТИНКИ\открытки\день космонавтики\лео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0"/>
            <a:ext cx="4281488" cy="3935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6" descr="v06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284663" y="4005263"/>
            <a:ext cx="4321175" cy="285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D:\РАЗНЫЕ КАРТИНКИ\открытки\день космонавтики\валентина терешков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0" y="357166"/>
            <a:ext cx="4349750" cy="621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428625" y="857250"/>
            <a:ext cx="4643438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</a:rPr>
              <a:t>Валентина Владимировна Николаева-Терешкова</a:t>
            </a:r>
          </a:p>
          <a:p>
            <a:pPr algn="ctr"/>
            <a:endParaRPr lang="ru-RU" sz="2800" b="1">
              <a:solidFill>
                <a:srgbClr val="FFFF00"/>
              </a:solidFill>
            </a:endParaRPr>
          </a:p>
          <a:p>
            <a:pPr algn="ctr"/>
            <a:r>
              <a:rPr lang="ru-RU" sz="2800" b="1">
                <a:solidFill>
                  <a:srgbClr val="FFFF00"/>
                </a:solidFill>
              </a:rPr>
              <a:t>первая </a:t>
            </a:r>
          </a:p>
          <a:p>
            <a:pPr algn="ctr"/>
            <a:r>
              <a:rPr lang="ru-RU" sz="2800" b="1">
                <a:solidFill>
                  <a:srgbClr val="FFFF00"/>
                </a:solidFill>
              </a:rPr>
              <a:t>женщина-космонавт Земли</a:t>
            </a:r>
            <a:endParaRPr lang="ru-RU" sz="4400">
              <a:solidFill>
                <a:schemeClr val="hlink"/>
              </a:solidFill>
            </a:endParaRPr>
          </a:p>
          <a:p>
            <a:pPr algn="ctr"/>
            <a:endParaRPr lang="ru-RU" sz="220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Космос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XXI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века</a:t>
            </a:r>
            <a: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dirty="0" smtClean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8857" name="Picture 9" descr="Nasa_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500174"/>
            <a:ext cx="2643206" cy="4340942"/>
          </a:xfrm>
          <a:effectLst>
            <a:softEdge rad="112500"/>
          </a:effectLst>
        </p:spPr>
      </p:pic>
      <p:pic>
        <p:nvPicPr>
          <p:cNvPr id="78853" name="Picture 5" descr="220px-Unity-Zarya-Zvezda_STS-1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1857364"/>
            <a:ext cx="2447925" cy="288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4" name="Picture 6" descr="220px-Mir_on_24_September_19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500174"/>
            <a:ext cx="26728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5" name="Picture 7" descr="220px-ISS_Aug2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357694"/>
            <a:ext cx="2011363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Космос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XXI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века</a:t>
            </a:r>
            <a: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dirty="0" smtClean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0900" name="Picture 4" descr="Nasa_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14794"/>
            <a:ext cx="387282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2" y="1357298"/>
            <a:ext cx="3643338" cy="2581380"/>
          </a:xfrm>
          <a:effectLst>
            <a:softEdge rad="112500"/>
          </a:effec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346323"/>
            <a:ext cx="3929090" cy="2511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l="5863" t="14699" r="24503" b="4990"/>
          <a:stretch>
            <a:fillRect/>
          </a:stretch>
        </p:blipFill>
        <p:spPr bwMode="auto">
          <a:xfrm>
            <a:off x="571472" y="1214422"/>
            <a:ext cx="3571900" cy="274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 idx="4294967295"/>
          </p:nvPr>
        </p:nvSpPr>
        <p:spPr>
          <a:xfrm>
            <a:off x="785813" y="274638"/>
            <a:ext cx="7443787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Космос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XXI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века</a:t>
            </a:r>
            <a: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b="1" dirty="0" smtClean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3971" name="Picture 3" descr="Nasa_3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1643050"/>
            <a:ext cx="6805612" cy="4525963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>
                <a:solidFill>
                  <a:schemeClr val="tx2">
                    <a:satMod val="200000"/>
                  </a:schemeClr>
                </a:solidFill>
              </a:rPr>
              <a:t>"Дорога к звездам", </a:t>
            </a:r>
            <a:endParaRPr lang="ru-RU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23556" name="Picture 4" descr="sozvez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928688" y="1785938"/>
            <a:ext cx="7488237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5400" b="1" i="1">
                <a:solidFill>
                  <a:srgbClr val="FFFF00"/>
                </a:solidFill>
              </a:rPr>
              <a:t>Покорение космоса – </a:t>
            </a:r>
          </a:p>
          <a:p>
            <a:pPr algn="ctr">
              <a:spcBef>
                <a:spcPct val="50000"/>
              </a:spcBef>
            </a:pPr>
            <a:r>
              <a:rPr lang="it-IT" sz="5400" b="1" i="1">
                <a:solidFill>
                  <a:srgbClr val="FFFF00"/>
                </a:solidFill>
              </a:rPr>
              <a:t>слава России!</a:t>
            </a:r>
            <a:r>
              <a:rPr lang="ru-RU" sz="5400" i="1">
                <a:solidFill>
                  <a:srgbClr val="FFFF00"/>
                </a:solidFill>
              </a:rPr>
              <a:t> </a:t>
            </a:r>
          </a:p>
          <a:p>
            <a:pPr eaLnBrk="0" hangingPunct="0">
              <a:spcBef>
                <a:spcPct val="50000"/>
              </a:spcBef>
              <a:buFont typeface="Arial" pitchFamily="34" charset="0"/>
              <a:buNone/>
            </a:pPr>
            <a:endParaRPr lang="ru-RU" sz="4800">
              <a:latin typeface="Calibri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mtClean="0">
                <a:solidFill>
                  <a:schemeClr val="tx2">
                    <a:satMod val="200000"/>
                  </a:schemeClr>
                </a:solidFill>
              </a:rPr>
              <a:t>"Дорога к звездам", </a:t>
            </a:r>
            <a:endParaRPr lang="ru-RU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endParaRPr lang="ru-RU" smtClean="0"/>
          </a:p>
        </p:txBody>
      </p:sp>
      <p:pic>
        <p:nvPicPr>
          <p:cNvPr id="9220" name="Picture 4" descr="sozvez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071563" y="1928813"/>
            <a:ext cx="7272337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0" b="1">
                <a:solidFill>
                  <a:srgbClr val="FFFF00"/>
                </a:solidFill>
              </a:rPr>
              <a:t>1961 – 2014</a:t>
            </a:r>
          </a:p>
          <a:p>
            <a:pPr algn="ctr"/>
            <a:endParaRPr lang="ru-RU" b="1">
              <a:solidFill>
                <a:srgbClr val="FFFF00"/>
              </a:solidFill>
            </a:endParaRPr>
          </a:p>
          <a:p>
            <a:pPr algn="ctr"/>
            <a:r>
              <a:rPr lang="ru-RU" sz="5400" b="1">
                <a:solidFill>
                  <a:srgbClr val="FFFF00"/>
                </a:solidFill>
              </a:rPr>
              <a:t>ДОРОГА К ЗВЁЗДАМ</a:t>
            </a:r>
          </a:p>
          <a:p>
            <a:pPr algn="ctr"/>
            <a:r>
              <a:rPr lang="ru-RU" b="1">
                <a:solidFill>
                  <a:schemeClr val="bg1"/>
                </a:solidFill>
              </a:rPr>
              <a:t/>
            </a:r>
            <a:br>
              <a:rPr lang="ru-RU" b="1">
                <a:solidFill>
                  <a:schemeClr val="bg1"/>
                </a:solidFill>
              </a:rPr>
            </a:br>
            <a:endParaRPr lang="ru-RU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428625" y="428625"/>
            <a:ext cx="84296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4 октября 1957 года </a:t>
            </a:r>
          </a:p>
          <a:p>
            <a:endParaRPr lang="ru-RU" sz="2200">
              <a:solidFill>
                <a:srgbClr val="FFFF00"/>
              </a:solidFill>
            </a:endParaRPr>
          </a:p>
        </p:txBody>
      </p:sp>
      <p:pic>
        <p:nvPicPr>
          <p:cNvPr id="4099" name="Picture 2" descr="D:\РАЗНЫЕ КАРТИНКИ\открытки\день космонавтики\спут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736"/>
            <a:ext cx="5500726" cy="345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357188" y="5143500"/>
            <a:ext cx="8429625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FF00"/>
                </a:solidFill>
              </a:rPr>
              <a:t>первый искусственный спутник Земли</a:t>
            </a:r>
          </a:p>
          <a:p>
            <a:endParaRPr lang="ru-RU" sz="22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D:\РАЗНЫЕ КАРТИНКИ\открытки\день космонавтики\лайка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357422" y="1428736"/>
            <a:ext cx="4667250" cy="350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Прямоугольник 6"/>
          <p:cNvSpPr>
            <a:spLocks noChangeArrowheads="1"/>
          </p:cNvSpPr>
          <p:nvPr/>
        </p:nvSpPr>
        <p:spPr bwMode="auto">
          <a:xfrm>
            <a:off x="928688" y="428625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</a:rPr>
              <a:t>3 ноября 1957 года</a:t>
            </a:r>
          </a:p>
        </p:txBody>
      </p:sp>
      <p:sp>
        <p:nvSpPr>
          <p:cNvPr id="11268" name="Прямоугольник 6"/>
          <p:cNvSpPr>
            <a:spLocks noChangeArrowheads="1"/>
          </p:cNvSpPr>
          <p:nvPr/>
        </p:nvSpPr>
        <p:spPr bwMode="auto">
          <a:xfrm>
            <a:off x="1143000" y="5214938"/>
            <a:ext cx="7572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FFFF00"/>
                </a:solidFill>
              </a:rPr>
              <a:t>Лайка – собака - космонавт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:\РАЗНЫЕ КАРТИНКИ\открытки\день космонавтики\belka-strelka-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14422"/>
            <a:ext cx="4824412" cy="4113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Прямоугольник 7"/>
          <p:cNvSpPr>
            <a:spLocks noChangeArrowheads="1"/>
          </p:cNvSpPr>
          <p:nvPr/>
        </p:nvSpPr>
        <p:spPr bwMode="auto">
          <a:xfrm>
            <a:off x="428625" y="285750"/>
            <a:ext cx="8501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hlink"/>
                </a:solidFill>
              </a:rPr>
              <a:t>19</a:t>
            </a:r>
            <a:r>
              <a:rPr lang="ru-RU" sz="3600" b="1">
                <a:solidFill>
                  <a:schemeClr val="hlink"/>
                </a:solidFill>
              </a:rPr>
              <a:t> августа 1960 года </a:t>
            </a:r>
          </a:p>
        </p:txBody>
      </p: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357188" y="5357813"/>
            <a:ext cx="8501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hlink"/>
                </a:solidFill>
              </a:rPr>
              <a:t>собаки - космонавты Белка и Стрелка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428625" y="214313"/>
            <a:ext cx="83581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hlink"/>
                </a:solidFill>
              </a:rPr>
              <a:t>12 апреля 1961 года </a:t>
            </a:r>
          </a:p>
          <a:p>
            <a:pPr algn="ctr"/>
            <a:r>
              <a:rPr lang="ru-RU" sz="3200">
                <a:solidFill>
                  <a:schemeClr val="hlink"/>
                </a:solidFill>
              </a:rPr>
              <a:t>Советский Союз вывел на орбиту Земли космический корабль-спутник «Восток» </a:t>
            </a:r>
          </a:p>
          <a:p>
            <a:pPr algn="ctr"/>
            <a:r>
              <a:rPr lang="ru-RU" sz="3200">
                <a:solidFill>
                  <a:schemeClr val="hlink"/>
                </a:solidFill>
              </a:rPr>
              <a:t>с человеком на борту</a:t>
            </a:r>
            <a:r>
              <a:rPr lang="ru-RU" sz="3200"/>
              <a:t> </a:t>
            </a:r>
          </a:p>
        </p:txBody>
      </p:sp>
      <p:pic>
        <p:nvPicPr>
          <p:cNvPr id="7171" name="Picture 2" descr="D:\РАЗНЫЕ КАРТИНКИ\открытки\день космонавтики\вост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143248"/>
            <a:ext cx="4021138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Nasa_7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7224" y="2500306"/>
            <a:ext cx="3143272" cy="415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:\РАЗНЫЕ КАРТИНКИ\открытки\день космонавтики\Juri_Gagarin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357430"/>
            <a:ext cx="584967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643063" y="500063"/>
            <a:ext cx="58578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</a:rPr>
              <a:t>Юрий Алексеевич</a:t>
            </a:r>
          </a:p>
          <a:p>
            <a:pPr algn="ctr"/>
            <a:r>
              <a:rPr lang="ru-RU" sz="4400" b="1">
                <a:solidFill>
                  <a:srgbClr val="FFFF00"/>
                </a:solidFill>
              </a:rPr>
              <a:t> Гагарин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zem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14313"/>
            <a:ext cx="4065588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:\РАЗНЫЕ КАРТИНКИ\открытки\день космонавтики\35c44ef1-5a46-4533-a65f-351ca58914db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5006" b="14862"/>
          <a:stretch>
            <a:fillRect/>
          </a:stretch>
        </p:blipFill>
        <p:spPr bwMode="auto">
          <a:xfrm>
            <a:off x="4286248" y="3643314"/>
            <a:ext cx="4564781" cy="294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357188" y="28575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hlink"/>
                </a:solidFill>
              </a:rPr>
              <a:t>Первые минуты на земле после полёта</a:t>
            </a:r>
          </a:p>
        </p:txBody>
      </p:sp>
      <p:pic>
        <p:nvPicPr>
          <p:cNvPr id="10243" name="Picture 4" descr="после полета встреч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557338"/>
            <a:ext cx="6624637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1467</TotalTime>
  <Words>144</Words>
  <Application>Microsoft Office PowerPoint</Application>
  <PresentationFormat>Экран (4:3)</PresentationFormat>
  <Paragraphs>40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Times New Roman</vt:lpstr>
      <vt:lpstr>Wingdings</vt:lpstr>
      <vt:lpstr>Wingdings 2</vt:lpstr>
      <vt:lpstr>Wingdings 3</vt:lpstr>
      <vt:lpstr>Calibri</vt:lpstr>
      <vt:lpstr>Book Antiqua</vt:lpstr>
      <vt:lpstr>Lucida Sans</vt:lpstr>
      <vt:lpstr>Метро</vt:lpstr>
      <vt:lpstr>Слайд 1</vt:lpstr>
      <vt:lpstr>"Дорога к звездам", </vt:lpstr>
      <vt:lpstr>Слайд 3</vt:lpstr>
      <vt:lpstr>Слайд 4</vt:lpstr>
      <vt:lpstr>Слайд 5</vt:lpstr>
      <vt:lpstr>Слайд 6</vt:lpstr>
      <vt:lpstr>Слайд 7</vt:lpstr>
      <vt:lpstr>Слайд 8</vt:lpstr>
      <vt:lpstr>Первые минуты на земле после полёта</vt:lpstr>
      <vt:lpstr>Слайд 10</vt:lpstr>
      <vt:lpstr>Слайд 11</vt:lpstr>
      <vt:lpstr>Слайд 12</vt:lpstr>
      <vt:lpstr>Космос XXI века </vt:lpstr>
      <vt:lpstr>Космос XXI века </vt:lpstr>
      <vt:lpstr>Космос XXI века </vt:lpstr>
      <vt:lpstr>"Дорога к звездам",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Покорение космоса-слава России.</dc:title>
  <dc:creator>Зарубина НМ учительначальных классов, Пожидаева Г.А . воспитатель ГПД</dc:creator>
  <cp:lastModifiedBy>Светлана</cp:lastModifiedBy>
  <cp:revision>121</cp:revision>
  <dcterms:modified xsi:type="dcterms:W3CDTF">2014-04-10T15:26:08Z</dcterms:modified>
</cp:coreProperties>
</file>