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A1F5E7-46D6-4D07-8C48-E249D97A77A1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CB55A6-1755-49AD-854A-1855066357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Shum-vodopada(muzbaron.com)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Употребление причастий и деепричастий в речи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857496"/>
            <a:ext cx="8062912" cy="2143140"/>
          </a:xfrm>
        </p:spPr>
        <p:txBody>
          <a:bodyPr/>
          <a:lstStyle/>
          <a:p>
            <a:endParaRPr lang="ru-RU" dirty="0" smtClean="0"/>
          </a:p>
          <a:p>
            <a:r>
              <a:rPr lang="ru-RU" sz="3200" b="1" dirty="0" smtClean="0"/>
              <a:t>Презентация к уроку русского языка в 6 классе</a:t>
            </a:r>
          </a:p>
          <a:p>
            <a:endParaRPr lang="ru-RU" sz="3200" b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00562" y="4952494"/>
            <a:ext cx="42148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                                                                Выполнена </a:t>
            </a:r>
            <a:r>
              <a:rPr lang="ru-RU" b="1" dirty="0" err="1" smtClean="0"/>
              <a:t>Лияскиной</a:t>
            </a:r>
            <a:r>
              <a:rPr lang="ru-RU" b="1" dirty="0" smtClean="0"/>
              <a:t> Е.А,                   учителем русского языка</a:t>
            </a:r>
          </a:p>
          <a:p>
            <a:pPr algn="ctr"/>
            <a:r>
              <a:rPr lang="ru-RU" b="1" dirty="0"/>
              <a:t>и</a:t>
            </a:r>
            <a:r>
              <a:rPr lang="ru-RU" b="1" dirty="0" smtClean="0"/>
              <a:t> литературы </a:t>
            </a:r>
          </a:p>
          <a:p>
            <a:pPr algn="ctr"/>
            <a:r>
              <a:rPr lang="ru-RU" b="1" dirty="0" smtClean="0"/>
              <a:t>                                                                 </a:t>
            </a:r>
            <a:endParaRPr lang="ru-RU" b="1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14489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600" dirty="0" smtClean="0"/>
              <a:t>Выявить роль причастий и деепричастий в речи; </a:t>
            </a:r>
          </a:p>
          <a:p>
            <a:pPr>
              <a:buFontTx/>
              <a:buChar char="-"/>
            </a:pPr>
            <a:r>
              <a:rPr lang="ru-RU" sz="3600" dirty="0" smtClean="0"/>
              <a:t>Учиться правильно употреблять эти глагольные формы в речи;</a:t>
            </a:r>
          </a:p>
          <a:p>
            <a:pPr>
              <a:buFontTx/>
              <a:buChar char="-"/>
            </a:pPr>
            <a:r>
              <a:rPr lang="ru-RU" sz="3600" dirty="0" smtClean="0"/>
              <a:t>Развивать речевые и коммуникативные умения.</a:t>
            </a:r>
            <a:endParaRPr lang="es-E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Как оживлялась и наполнялась жизнь моя, когда приближалась весна! Тающий снег, чернеющий лёд реки, расширяющиеся полыньи у берега, проталины в саду, земля, проглядывающая там и сям из-под снега, прилёт птиц, оживающий лес, шумно бегущие с гор ручьи – всё было предметом страстного, недремлющего внимания.</a:t>
            </a:r>
          </a:p>
          <a:p>
            <a:endParaRPr lang="ru-RU" sz="3200" dirty="0" smtClean="0"/>
          </a:p>
          <a:p>
            <a:r>
              <a:rPr lang="ru-RU" sz="3200" dirty="0" smtClean="0"/>
              <a:t>              </a:t>
            </a:r>
            <a:r>
              <a:rPr lang="ru-RU" sz="2400" dirty="0" smtClean="0"/>
              <a:t>Константин Дмитриевич Ушинский</a:t>
            </a:r>
            <a:endParaRPr lang="ru-RU" sz="24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9696" y="0"/>
            <a:ext cx="91936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5720" y="214290"/>
            <a:ext cx="78581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Кипя,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Шипя,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Журча,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Ворча,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Струясь,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Крутясь, 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Сливаясь,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Вздымаясь,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Вздуваясь,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Мелькая, шурша,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Резвясь и спеша,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Скользя, обнимаясь,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Делясь и встречаясь,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Ласкаясь, бунтуя, летя,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Играя, дробясь, шелестя,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Блистая, взлетая, шатаясь,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Сплетаясь, звеня, клокоча,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Морщинясь, волнуясь, катясь,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Бросаясь, меняясь, воркуя, шумя,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Взметаясь и пенясь, смеясь и болтая,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Катясь, извиваясь, стремясь, вырастая,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Вперёд и вперёд убегая в свободолюбивом задоре, -</a:t>
            </a:r>
            <a:endParaRPr lang="ru-RU" b="1" dirty="0" smtClean="0">
              <a:solidFill>
                <a:srgbClr val="002060"/>
              </a:solidFill>
            </a:endParaRPr>
          </a:p>
          <a:p>
            <a:pPr indent="457200" eaLnBrk="0" hangingPunct="0"/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Так падают бурные воды в сверкающем быстром </a:t>
            </a:r>
            <a:r>
              <a:rPr lang="ru-RU" b="1" dirty="0" err="1" smtClean="0">
                <a:solidFill>
                  <a:srgbClr val="002060"/>
                </a:solidFill>
                <a:cs typeface="Times New Roman" pitchFamily="18" charset="0"/>
              </a:rPr>
              <a:t>Лодоре</a:t>
            </a:r>
            <a:r>
              <a:rPr lang="ru-RU" b="1" dirty="0" smtClean="0">
                <a:solidFill>
                  <a:srgbClr val="002060"/>
                </a:solidFill>
                <a:cs typeface="Times New Roman" pitchFamily="18" charset="0"/>
              </a:rPr>
              <a:t>!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7335" y="0"/>
            <a:ext cx="3526665" cy="50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hum-vodopada(muzbar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0347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Работа в группах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b="1" dirty="0" smtClean="0"/>
              <a:t>Найти в тексте деепричастия, которые обозначают добавочное действие:</a:t>
            </a:r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714488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1 группа – по звуковым впечатлениям</a:t>
            </a:r>
          </a:p>
          <a:p>
            <a:r>
              <a:rPr lang="ru-RU" sz="2000" dirty="0" smtClean="0">
                <a:latin typeface="Arial Black" pitchFamily="34" charset="0"/>
              </a:rPr>
              <a:t>2.группа- по движению</a:t>
            </a:r>
          </a:p>
          <a:p>
            <a:r>
              <a:rPr lang="ru-RU" sz="2000" dirty="0" smtClean="0">
                <a:latin typeface="Arial Black" pitchFamily="34" charset="0"/>
              </a:rPr>
              <a:t>3 группа- по аналогии с человеческими качествами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967335"/>
            <a:ext cx="59293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1. Журча, шипя, кипя, шурша, шелестя, звеня, клокоча, шумя, воркуя, гремя.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929066"/>
            <a:ext cx="65008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2. Струясь, крутясь, сливаясь, вздымаясь, вздуваясь, скользя, делясь, встречаясь, летя, дробясь, сплетаясь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5214950"/>
            <a:ext cx="6357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3.Ворча, резвясь, обнимаясь, ласкаясь, бунтуя, играясь, шатаясь, морщинясь, волнуясь, дрожа, ликуя.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Какую роль играют деепричастия в речи?</a:t>
            </a:r>
            <a:br>
              <a:rPr lang="ru-RU" sz="4400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43841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Деепричастия дорисовывают действие, помогая создать живописную картину.</a:t>
            </a:r>
          </a:p>
          <a:p>
            <a:r>
              <a:rPr lang="ru-RU" sz="2400" b="1" dirty="0" smtClean="0"/>
              <a:t>  Именно при помощи деепричастий поэту удалось описать неукротимую природную стихию, показать  могущество и великолепие водопада.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  Обозначая добавочное действие, деепричастие          украшает нашу речь, заставляет обратить внимание    на незаметные, на первый взгляд, детали.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Творческая лаборатория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14488"/>
            <a:ext cx="885828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dirty="0">
                <a:latin typeface="Cambria" pitchFamily="18" charset="0"/>
              </a:rPr>
              <a:t>Конструирование предложений по принципу стихотворения Роберта </a:t>
            </a:r>
            <a:r>
              <a:rPr lang="ru-RU" sz="2000" b="1" i="1" dirty="0" err="1">
                <a:latin typeface="Cambria" pitchFamily="18" charset="0"/>
              </a:rPr>
              <a:t>Саунти</a:t>
            </a:r>
            <a:r>
              <a:rPr lang="ru-RU" sz="2000" b="1" i="1" dirty="0">
                <a:latin typeface="Cambria" pitchFamily="18" charset="0"/>
              </a:rPr>
              <a:t> «</a:t>
            </a:r>
            <a:r>
              <a:rPr lang="ru-RU" sz="2000" b="1" i="1" dirty="0" err="1">
                <a:latin typeface="Cambria" pitchFamily="18" charset="0"/>
              </a:rPr>
              <a:t>Лодорский</a:t>
            </a:r>
            <a:r>
              <a:rPr lang="ru-RU" sz="2000" b="1" i="1" dirty="0">
                <a:latin typeface="Cambria" pitchFamily="18" charset="0"/>
              </a:rPr>
              <a:t> водопад».</a:t>
            </a:r>
          </a:p>
          <a:p>
            <a:pPr>
              <a:defRPr/>
            </a:pPr>
            <a:r>
              <a:rPr lang="ru-RU" i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714620"/>
            <a:ext cx="7572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>
                <a:latin typeface="Cambria" pitchFamily="18" charset="0"/>
              </a:rPr>
              <a:t>Составить  свои «</a:t>
            </a:r>
            <a:r>
              <a:rPr lang="ru-RU" sz="2400" b="1" i="1" dirty="0" err="1">
                <a:latin typeface="Cambria" pitchFamily="18" charset="0"/>
              </a:rPr>
              <a:t>водопадики</a:t>
            </a:r>
            <a:r>
              <a:rPr lang="ru-RU" sz="2400" b="1" i="1" dirty="0">
                <a:latin typeface="Cambria" pitchFamily="18" charset="0"/>
              </a:rPr>
              <a:t> из деепричастий» к данной последней строке </a:t>
            </a:r>
          </a:p>
          <a:p>
            <a:pPr>
              <a:defRPr/>
            </a:pPr>
            <a:r>
              <a:rPr lang="ru-RU" sz="2400" b="1" i="1" dirty="0">
                <a:latin typeface="Cambria" pitchFamily="18" charset="0"/>
              </a:rPr>
              <a:t>( основанию пирамиды ), содержание которой отражает наши школьные будни и проблемы: </a:t>
            </a:r>
            <a:br>
              <a:rPr lang="ru-RU" sz="2400" b="1" i="1" dirty="0">
                <a:latin typeface="Cambria" pitchFamily="18" charset="0"/>
              </a:rPr>
            </a:br>
            <a:r>
              <a:rPr lang="ru-RU" sz="2400" b="1" i="1" dirty="0">
                <a:latin typeface="Cambria" pitchFamily="18" charset="0"/>
              </a:rPr>
              <a:t>           1 группа: мы исправим оценки по          английскому языку. </a:t>
            </a:r>
            <a:r>
              <a:rPr lang="ru-RU" sz="2400" b="1" i="1" dirty="0" smtClean="0">
                <a:latin typeface="Cambria" pitchFamily="18" charset="0"/>
              </a:rPr>
              <a:t>Мы выполним </a:t>
            </a:r>
            <a:r>
              <a:rPr lang="ru-RU" sz="2400" b="1" i="1" smtClean="0">
                <a:latin typeface="Cambria" pitchFamily="18" charset="0"/>
              </a:rPr>
              <a:t>эту задачу…</a:t>
            </a:r>
            <a:r>
              <a:rPr lang="ru-RU" sz="2400" b="1" i="1" dirty="0">
                <a:latin typeface="Cambria" pitchFamily="18" charset="0"/>
              </a:rPr>
              <a:t/>
            </a:r>
            <a:br>
              <a:rPr lang="ru-RU" sz="2400" b="1" i="1" dirty="0">
                <a:latin typeface="Cambria" pitchFamily="18" charset="0"/>
              </a:rPr>
            </a:br>
            <a:r>
              <a:rPr lang="ru-RU" sz="2400" b="1" i="1" dirty="0">
                <a:latin typeface="Cambria" pitchFamily="18" charset="0"/>
              </a:rPr>
              <a:t>          2 группа: наши мамы и папы идут на родительское собрание. </a:t>
            </a:r>
            <a:endParaRPr lang="ru-RU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4F4F4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</TotalTime>
  <Words>396</Words>
  <Application>Microsoft Office PowerPoint</Application>
  <PresentationFormat>Экран (4:3)</PresentationFormat>
  <Paragraphs>53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Употребление причастий и деепричастий в речи</vt:lpstr>
      <vt:lpstr>Цели урока:</vt:lpstr>
      <vt:lpstr>Слайд 3</vt:lpstr>
      <vt:lpstr>Слайд 4</vt:lpstr>
      <vt:lpstr>Слайд 5</vt:lpstr>
      <vt:lpstr>Работа в группах Найти в тексте деепричастия, которые обозначают добавочное действие:</vt:lpstr>
      <vt:lpstr>Какую роль играют деепричастия в речи? </vt:lpstr>
      <vt:lpstr>Творческая лаборатория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причастий и деепричастий в речи</dc:title>
  <dc:creator>Admin</dc:creator>
  <cp:lastModifiedBy>Admin</cp:lastModifiedBy>
  <cp:revision>6</cp:revision>
  <dcterms:created xsi:type="dcterms:W3CDTF">2014-02-20T16:54:54Z</dcterms:created>
  <dcterms:modified xsi:type="dcterms:W3CDTF">2014-02-24T14:28:37Z</dcterms:modified>
</cp:coreProperties>
</file>