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0718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5300" b="1" dirty="0" smtClean="0"/>
              <a:t>Пишем эссе </a:t>
            </a: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/>
              <a:t>по </a:t>
            </a:r>
            <a:r>
              <a:rPr lang="ru-RU" sz="5300" b="1" dirty="0" smtClean="0"/>
              <a:t>обществознанию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Полезные советы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Используй черновик при написании эссе. </a:t>
            </a:r>
          </a:p>
          <a:p>
            <a:r>
              <a:rPr lang="ru-RU" dirty="0" smtClean="0"/>
              <a:t>Между предложениями полезно оставлять пустые строчки, оставлять широкие поля, где потом можно внести исправления, дополнения в процессе правки первоначального текста.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Полезные советы</a:t>
            </a:r>
            <a:r>
              <a:rPr lang="ru-RU" smtClean="0"/>
              <a:t> 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 выпиши высказывание по которому будешь писать эссе.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эссе характерны: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ярко выраженная авторская позиция; </a:t>
            </a:r>
          </a:p>
          <a:p>
            <a:r>
              <a:rPr lang="ru-RU" dirty="0" smtClean="0"/>
              <a:t>искренность, эмоциональность; </a:t>
            </a:r>
          </a:p>
          <a:p>
            <a:r>
              <a:rPr lang="ru-RU" dirty="0" smtClean="0"/>
              <a:t>соблюдение внутреннего смыслового единства, согласованности утверждений, терминов и понятий по проблеме; </a:t>
            </a:r>
          </a:p>
          <a:p>
            <a:r>
              <a:rPr lang="ru-RU" dirty="0" smtClean="0"/>
              <a:t>жанр дает право на субъективное изложение заявленной проблемы и свободную композицию; </a:t>
            </a:r>
          </a:p>
          <a:p>
            <a:r>
              <a:rPr lang="ru-RU" dirty="0" smtClean="0"/>
              <a:t>эссе определяют как записки, наброски, раздумья; </a:t>
            </a:r>
          </a:p>
          <a:p>
            <a:r>
              <a:rPr lang="ru-RU" dirty="0" smtClean="0"/>
              <a:t>оно обычно имеет небольшой объем.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Успешно написать эссе можно,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</a:t>
            </a:r>
            <a:r>
              <a:rPr lang="ru-RU" b="1" dirty="0" smtClean="0"/>
              <a:t>вы: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способны применять обществоведческие знания в новой ситуации; </a:t>
            </a:r>
          </a:p>
          <a:p>
            <a:r>
              <a:rPr lang="ru-RU" dirty="0" smtClean="0"/>
              <a:t>имеете собственную позицию по ключевым проблемам курса и умеете убедительно, аргументировано ее излагать и отстаивать; </a:t>
            </a:r>
          </a:p>
          <a:p>
            <a:r>
              <a:rPr lang="ru-RU" dirty="0" smtClean="0"/>
              <a:t>умеете формулировать целостные, внутренне непротиворечивые высказывания.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эссе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Вступление (определяется проблема и ваше отношение к ней); </a:t>
            </a:r>
          </a:p>
          <a:p>
            <a:r>
              <a:rPr lang="ru-RU" dirty="0" smtClean="0"/>
              <a:t>Тезис (ваши мысли по проблеме); </a:t>
            </a:r>
          </a:p>
          <a:p>
            <a:r>
              <a:rPr lang="ru-RU" dirty="0" smtClean="0"/>
              <a:t>Аргумент (доказательства мысли), они могут выступать в виде фактов, явлений общественной жизни, научных доказательств, событий, жизненного опыта, ссылок на мнение ученых или авторитетных для вас людей… </a:t>
            </a:r>
          </a:p>
          <a:p>
            <a:r>
              <a:rPr lang="ru-RU" dirty="0" smtClean="0"/>
              <a:t>Заключение (выводы по проблеме на основе вашего мнения, обобщение ваших раздумий)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работы над эссе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написание эссе в черновом варианте; </a:t>
            </a:r>
          </a:p>
          <a:p>
            <a:r>
              <a:rPr lang="ru-RU" dirty="0" smtClean="0"/>
              <a:t>анализ содержания текста; </a:t>
            </a:r>
          </a:p>
          <a:p>
            <a:r>
              <a:rPr lang="ru-RU" dirty="0" smtClean="0"/>
              <a:t>проверка стиля, логичности и последовательности изложенного; </a:t>
            </a:r>
          </a:p>
          <a:p>
            <a:r>
              <a:rPr lang="ru-RU" dirty="0" smtClean="0"/>
              <a:t>внесение необходимых изменений и написание окончательного варианта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Темы эссе по обществознанию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Имеют проблемный, иногда дискуссионный характер и предлагаются в виде высказывания ученого, писателя, поэта, мыслителя или дано изречение народной мудрости. </a:t>
            </a:r>
          </a:p>
          <a:p>
            <a:r>
              <a:rPr lang="ru-RU" dirty="0" smtClean="0"/>
              <a:t>Темы по философии, социальной психологии, экономике, социологии, политологии, правоведения. 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Полезные советы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Используй схему построения предложений: </a:t>
            </a:r>
          </a:p>
          <a:p>
            <a:r>
              <a:rPr lang="ru-RU" dirty="0" smtClean="0"/>
              <a:t>"Я считаю (думаю, полагаю и др.), что … , так как ..."; </a:t>
            </a:r>
          </a:p>
          <a:p>
            <a:r>
              <a:rPr lang="ru-RU" dirty="0" smtClean="0"/>
              <a:t>"Я думаю, что это (поступок, явление, ситуацию) можно оценить как … , потому что …". </a:t>
            </a:r>
          </a:p>
          <a:p>
            <a:r>
              <a:rPr lang="ru-RU" dirty="0" smtClean="0"/>
              <a:t>По моему мнению.., я разделяю позицию автора…; </a:t>
            </a:r>
          </a:p>
          <a:p>
            <a:r>
              <a:rPr lang="ru-RU" dirty="0" smtClean="0"/>
              <a:t>В заключении можно сделать вывод, что… 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Полезные советы: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выделяй абзацы; </a:t>
            </a:r>
          </a:p>
          <a:p>
            <a:r>
              <a:rPr lang="ru-RU" dirty="0" smtClean="0"/>
              <a:t>соблюдай красную строку; </a:t>
            </a:r>
          </a:p>
          <a:p>
            <a:r>
              <a:rPr lang="ru-RU" dirty="0" smtClean="0"/>
              <a:t>используй краткие, простые, разнообразные по интонации предложения.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Полезные советы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Владей набором определений по каждой теме. </a:t>
            </a:r>
          </a:p>
          <a:p>
            <a:r>
              <a:rPr lang="ru-RU" dirty="0" smtClean="0"/>
              <a:t>Уверенное владение обществоведческими терминами и понятиями – первичное условие успеха при работе над эссе. 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287</Words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  Пишем эссе   по обществознанию </vt:lpstr>
      <vt:lpstr>Для эссе характерны:  </vt:lpstr>
      <vt:lpstr>Успешно написать эссе можно,  если вы:  </vt:lpstr>
      <vt:lpstr>Структура эссе  </vt:lpstr>
      <vt:lpstr>Этапы работы над эссе:  </vt:lpstr>
      <vt:lpstr>Темы эссе по обществознанию  </vt:lpstr>
      <vt:lpstr>Полезные советы  </vt:lpstr>
      <vt:lpstr>Полезные советы:  </vt:lpstr>
      <vt:lpstr>Полезные советы  </vt:lpstr>
      <vt:lpstr>Полезные советы  </vt:lpstr>
      <vt:lpstr>Полезные советы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Пишем эссе по обществознанию </dc:title>
  <cp:lastModifiedBy>User</cp:lastModifiedBy>
  <cp:revision>4</cp:revision>
  <dcterms:modified xsi:type="dcterms:W3CDTF">2014-02-04T17:18:23Z</dcterms:modified>
</cp:coreProperties>
</file>