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68" r:id="rId2"/>
    <p:sldId id="256" r:id="rId3"/>
    <p:sldId id="266" r:id="rId4"/>
    <p:sldId id="257" r:id="rId5"/>
    <p:sldId id="261" r:id="rId6"/>
    <p:sldId id="258" r:id="rId7"/>
    <p:sldId id="264" r:id="rId8"/>
    <p:sldId id="262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072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86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9711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20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74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5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0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1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0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3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0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1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0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5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3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Презентация к уроку </a:t>
            </a:r>
            <a:r>
              <a:rPr lang="ru-RU" dirty="0" smtClean="0"/>
              <a:t>окружающего мира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Тема урока:  </a:t>
            </a:r>
            <a:r>
              <a:rPr lang="ru-RU" dirty="0" smtClean="0"/>
              <a:t>« Из истории имен »</a:t>
            </a:r>
            <a:endParaRPr lang="ru-RU" dirty="0"/>
          </a:p>
          <a:p>
            <a:pPr>
              <a:defRPr/>
            </a:pPr>
            <a:r>
              <a:rPr lang="ru-RU" dirty="0" smtClean="0"/>
              <a:t>3  </a:t>
            </a:r>
            <a:r>
              <a:rPr lang="ru-RU" dirty="0"/>
              <a:t>класс</a:t>
            </a:r>
          </a:p>
          <a:p>
            <a:pPr>
              <a:defRPr/>
            </a:pPr>
            <a:r>
              <a:rPr lang="ru-RU" dirty="0"/>
              <a:t>УМК «Начальная школа 21 века»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6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4948" y="99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Хлямина С.Ж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МБОУ «СОШ №12» города Астрахани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0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«История моего имени»</a:t>
            </a:r>
            <a:endParaRPr lang="ru-RU" sz="6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: Ручкин Артемий</a:t>
            </a:r>
          </a:p>
          <a:p>
            <a:r>
              <a:rPr lang="ru-RU" dirty="0" smtClean="0"/>
              <a:t>Учитель: Хлямина С.Ж</a:t>
            </a:r>
            <a:endParaRPr lang="ru-RU" dirty="0"/>
          </a:p>
        </p:txBody>
      </p:sp>
    </p:spTree>
  </p:cSld>
  <p:clrMapOvr>
    <a:masterClrMapping/>
  </p:clrMapOvr>
  <p:transition spd="slow" advTm="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Разрешите представиться!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Меня зовут Артемий . </a:t>
            </a:r>
          </a:p>
          <a:p>
            <a:r>
              <a:rPr lang="ru-RU" dirty="0" smtClean="0"/>
              <a:t>Я учусь в МБОУ «СОШ № 12» 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города Астрахани</a:t>
            </a:r>
          </a:p>
          <a:p>
            <a:r>
              <a:rPr lang="ru-RU" dirty="0" smtClean="0"/>
              <a:t>Мой проект посвящен исследованию</a:t>
            </a:r>
          </a:p>
          <a:p>
            <a:r>
              <a:rPr lang="ru-RU" dirty="0" smtClean="0"/>
              <a:t> происхождения моего имени.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8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1"/>
            <a:ext cx="89154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Происхождение имени Артем (</a:t>
            </a:r>
            <a:r>
              <a:rPr lang="ru-RU" sz="2800" dirty="0" err="1" smtClean="0"/>
              <a:t>Артемий</a:t>
            </a:r>
            <a:r>
              <a:rPr lang="ru-RU" sz="2800" dirty="0" smtClean="0"/>
              <a:t>) Историческое происхождение имени Артем: Греческое имя, означающее «здоровый, крепкий». Именины: 17 января; 12 мая; 2, 12 ноября. В отличие от имени Артем, </a:t>
            </a:r>
            <a:r>
              <a:rPr lang="ru-RU" sz="2800" dirty="0" err="1" smtClean="0"/>
              <a:t>Артемий</a:t>
            </a:r>
            <a:r>
              <a:rPr lang="ru-RU" sz="2800" dirty="0" smtClean="0"/>
              <a:t> звучит несколько глуховато. Рассмотрим, какая разница между Артемом и </a:t>
            </a:r>
            <a:r>
              <a:rPr lang="ru-RU" sz="2800" dirty="0" err="1" smtClean="0"/>
              <a:t>Артемием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В детстве </a:t>
            </a:r>
            <a:r>
              <a:rPr lang="ru-RU" sz="2800" dirty="0" err="1" smtClean="0"/>
              <a:t>Артемии</a:t>
            </a:r>
            <a:r>
              <a:rPr lang="ru-RU" sz="2800" dirty="0" smtClean="0"/>
              <a:t> очень настойчивы, даже упрямы. Они больше любят находиться в кругу взрослых, чем среди своих сверстников. Родители воспитывают их в строгости, почти </a:t>
            </a:r>
            <a:r>
              <a:rPr lang="ru-RU" sz="2800" dirty="0" err="1" smtClean="0"/>
              <a:t>по-спартански</a:t>
            </a:r>
            <a:r>
              <a:rPr lang="ru-RU" sz="2800" dirty="0" smtClean="0"/>
              <a:t>. Такие мальчики очень ловки, подвижны и пластичны, из них выходят хорошие спортсмены. 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762000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Основные черты </a:t>
            </a:r>
            <a:r>
              <a:rPr lang="ru-RU" sz="2800" dirty="0" err="1" smtClean="0"/>
              <a:t>Артемия</a:t>
            </a:r>
            <a:r>
              <a:rPr lang="ru-RU" sz="2800" dirty="0" smtClean="0"/>
              <a:t>: спокойствие, выдержка, уважение к чужому мнению, даже в ущерб себе. Он доброжелателен и общителен, покладист, целеустремлен. Всех жизненных успехов добивается упорным трудом. Он хороший муж, прекрасный отец. </a:t>
            </a:r>
            <a:r>
              <a:rPr lang="ru-RU" sz="2800" dirty="0" err="1" smtClean="0"/>
              <a:t>Артемий</a:t>
            </a:r>
            <a:r>
              <a:rPr lang="ru-RU" sz="2800" dirty="0" smtClean="0"/>
              <a:t> выбирает себе очень красивую жену, которая отвечает ему любовью и верностью. Она признает его авторитет, несмотря на то, что он не лидер в семье. </a:t>
            </a:r>
            <a:r>
              <a:rPr lang="ru-RU" sz="2800" dirty="0" err="1" smtClean="0"/>
              <a:t>Артемий</a:t>
            </a:r>
            <a:r>
              <a:rPr lang="ru-RU" sz="2800" dirty="0" smtClean="0"/>
              <a:t> эрудирован, много читает, на все имеет свою точку зрения, но никому ее не навязывает. </a:t>
            </a:r>
            <a:endParaRPr lang="ru-RU" sz="2800" dirty="0"/>
          </a:p>
        </p:txBody>
      </p:sp>
    </p:spTree>
  </p:cSld>
  <p:clrMapOvr>
    <a:masterClrMapping/>
  </p:clrMapOvr>
  <p:transition>
    <p:dissolv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Autofit/>
          </a:bodyPr>
          <a:lstStyle/>
          <a:p>
            <a:r>
              <a:rPr lang="ru-RU" sz="9600" dirty="0" err="1" smtClean="0"/>
              <a:t>Артемий</a:t>
            </a:r>
            <a:endParaRPr lang="ru-RU" sz="9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1997838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Артемий</a:t>
            </a:r>
            <a:r>
              <a:rPr lang="ru-RU" sz="2800" dirty="0" smtClean="0"/>
              <a:t> терпелив к другим людям, но приспосабливаться к ним не в его привычках. У него есть всегда свое собственное мнение. Часто так бывает, что первый брак у него не всегда складывается удачно, но ради детей (и это единственное исключение) он может сохранить семью. </a:t>
            </a:r>
            <a:r>
              <a:rPr lang="ru-RU" sz="2800" dirty="0" err="1" smtClean="0"/>
              <a:t>Артемий</a:t>
            </a:r>
            <a:r>
              <a:rPr lang="ru-RU" sz="2800" dirty="0" smtClean="0"/>
              <a:t> заботится о слабых, любит животных, путешествовать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Мои фотографии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399593"/>
            <a:ext cx="4116388" cy="762000"/>
          </a:xfrm>
        </p:spPr>
        <p:txBody>
          <a:bodyPr/>
          <a:lstStyle/>
          <a:p>
            <a:r>
              <a:rPr lang="ru-RU" dirty="0" smtClean="0"/>
              <a:t>Новый год</a:t>
            </a:r>
            <a:endParaRPr lang="ru-RU" dirty="0"/>
          </a:p>
        </p:txBody>
      </p:sp>
      <p:pic>
        <p:nvPicPr>
          <p:cNvPr id="7" name="Содержимое 6" descr="HPIM2659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747184" y="2862263"/>
            <a:ext cx="3350682" cy="25130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На набережной</a:t>
            </a:r>
            <a:endParaRPr lang="ru-RU" dirty="0"/>
          </a:p>
        </p:txBody>
      </p:sp>
      <p:pic>
        <p:nvPicPr>
          <p:cNvPr id="8" name="Содержимое 7" descr="SAM_0179.JP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4728634" y="2862263"/>
            <a:ext cx="3350682" cy="2513012"/>
          </a:xfrm>
        </p:spPr>
      </p:pic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889844"/>
            <a:ext cx="77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Артемий</a:t>
            </a:r>
            <a:r>
              <a:rPr lang="ru-RU" sz="2800" dirty="0" smtClean="0"/>
              <a:t> очень обязателен, хорошо продумывает свои действия и не любит быть зависимым от кого-либо. У него хорошо развита интуиция и образное мышление, что помогает ему добиваться успеха в делах без участия партнеров, а только благодаря своим силам. У обладателя имени </a:t>
            </a:r>
            <a:r>
              <a:rPr lang="ru-RU" sz="2800" dirty="0" err="1" smtClean="0"/>
              <a:t>Артемий</a:t>
            </a:r>
            <a:r>
              <a:rPr lang="ru-RU" sz="2800" dirty="0" smtClean="0"/>
              <a:t> все ладится в руках, он старается довести начатое дело до конца и делает это максимально хорошо. </a:t>
            </a:r>
            <a:endParaRPr lang="ru-RU" sz="2800" dirty="0"/>
          </a:p>
        </p:txBody>
      </p:sp>
    </p:spTree>
  </p:cSld>
  <p:clrMapOvr>
    <a:masterClrMapping/>
  </p:clrMapOvr>
  <p:transition>
    <p:wipe dir="r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60960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Артемий</a:t>
            </a:r>
            <a:r>
              <a:rPr lang="ru-RU" sz="2800" dirty="0" smtClean="0"/>
              <a:t> всегда старается одержать верх, порой может много спорить и часто любят просто потрепаться, но предпочитает не сплетничать. Обладатель этого имени - неконфликтный человек, его спокойствие помогает дипломатично разрешить возникший конфликт.</a:t>
            </a:r>
            <a:r>
              <a:rPr lang="ru-RU" sz="2800" b="1" dirty="0" smtClean="0"/>
              <a:t> Краткая форма имени </a:t>
            </a:r>
            <a:r>
              <a:rPr lang="ru-RU" sz="2800" b="1" dirty="0" err="1" smtClean="0"/>
              <a:t>Артемий</a:t>
            </a:r>
            <a:r>
              <a:rPr lang="ru-RU" sz="2800" b="1" dirty="0" smtClean="0"/>
              <a:t>.</a:t>
            </a:r>
            <a:r>
              <a:rPr lang="ru-RU" sz="2800" dirty="0" smtClean="0"/>
              <a:t> </a:t>
            </a:r>
            <a:r>
              <a:rPr lang="ru-RU" sz="2800" dirty="0" err="1" smtClean="0"/>
              <a:t>Артоша</a:t>
            </a:r>
            <a:r>
              <a:rPr lang="ru-RU" sz="2800" dirty="0" smtClean="0"/>
              <a:t>, </a:t>
            </a:r>
            <a:r>
              <a:rPr lang="ru-RU" sz="2800" dirty="0" err="1" smtClean="0"/>
              <a:t>Артемьюшка</a:t>
            </a:r>
            <a:r>
              <a:rPr lang="ru-RU" sz="2800" dirty="0" smtClean="0"/>
              <a:t>, </a:t>
            </a:r>
            <a:r>
              <a:rPr lang="ru-RU" sz="2800" dirty="0" err="1" smtClean="0"/>
              <a:t>Артя</a:t>
            </a:r>
            <a:r>
              <a:rPr lang="ru-RU" sz="2800" dirty="0" smtClean="0"/>
              <a:t>, Артёмка, </a:t>
            </a:r>
            <a:r>
              <a:rPr lang="ru-RU" sz="2800" dirty="0" err="1" smtClean="0"/>
              <a:t>Артёмчик</a:t>
            </a:r>
            <a:r>
              <a:rPr lang="ru-RU" sz="2800" dirty="0" smtClean="0"/>
              <a:t>, Тёма, </a:t>
            </a:r>
            <a:r>
              <a:rPr lang="ru-RU" sz="2800" dirty="0" err="1" smtClean="0"/>
              <a:t>Артюня</a:t>
            </a:r>
            <a:r>
              <a:rPr lang="ru-RU" sz="2800" dirty="0" smtClean="0"/>
              <a:t>, </a:t>
            </a:r>
            <a:r>
              <a:rPr lang="ru-RU" sz="2800" dirty="0" err="1" smtClean="0"/>
              <a:t>Тюня</a:t>
            </a:r>
            <a:r>
              <a:rPr lang="ru-RU" sz="2800" dirty="0" smtClean="0"/>
              <a:t>, </a:t>
            </a:r>
            <a:r>
              <a:rPr lang="ru-RU" sz="2800" dirty="0" err="1" smtClean="0"/>
              <a:t>Артюха</a:t>
            </a:r>
            <a:r>
              <a:rPr lang="ru-RU" sz="2800" dirty="0" smtClean="0"/>
              <a:t>, </a:t>
            </a:r>
            <a:r>
              <a:rPr lang="ru-RU" sz="2800" dirty="0" err="1" smtClean="0"/>
              <a:t>Артюша</a:t>
            </a:r>
            <a:r>
              <a:rPr lang="ru-RU" sz="2800" dirty="0" smtClean="0"/>
              <a:t>, Тюша, </a:t>
            </a:r>
            <a:r>
              <a:rPr lang="ru-RU" sz="2800" dirty="0" err="1" smtClean="0"/>
              <a:t>Артёша</a:t>
            </a:r>
            <a:r>
              <a:rPr lang="ru-RU" sz="2800" dirty="0" smtClean="0"/>
              <a:t>, </a:t>
            </a:r>
            <a:r>
              <a:rPr lang="ru-RU" sz="2800" dirty="0" err="1" smtClean="0"/>
              <a:t>Артемино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82</TotalTime>
  <Words>461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Impact</vt:lpstr>
      <vt:lpstr>Главное мероприятие</vt:lpstr>
      <vt:lpstr>Презентация к уроку окружающего мира</vt:lpstr>
      <vt:lpstr>«История моего имени»</vt:lpstr>
      <vt:lpstr>Разрешите представиться!    </vt:lpstr>
      <vt:lpstr>Презентация PowerPoint</vt:lpstr>
      <vt:lpstr>Презентация PowerPoint</vt:lpstr>
      <vt:lpstr>Артемий</vt:lpstr>
      <vt:lpstr>Мои фотографии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моего имени</dc:title>
  <dc:creator>админ</dc:creator>
  <cp:lastModifiedBy>Хлямина Сажида</cp:lastModifiedBy>
  <cp:revision>14</cp:revision>
  <dcterms:created xsi:type="dcterms:W3CDTF">2014-02-18T07:10:46Z</dcterms:created>
  <dcterms:modified xsi:type="dcterms:W3CDTF">2014-04-27T12:48:17Z</dcterms:modified>
</cp:coreProperties>
</file>