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5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8BF2-39F6-4D26-A8EF-792713E13546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155-BDE9-4299-8A6A-1CF53205E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8BF2-39F6-4D26-A8EF-792713E13546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155-BDE9-4299-8A6A-1CF53205E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8BF2-39F6-4D26-A8EF-792713E13546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155-BDE9-4299-8A6A-1CF53205E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8BF2-39F6-4D26-A8EF-792713E13546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155-BDE9-4299-8A6A-1CF53205E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8BF2-39F6-4D26-A8EF-792713E13546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95C155-BDE9-4299-8A6A-1CF53205E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8BF2-39F6-4D26-A8EF-792713E13546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155-BDE9-4299-8A6A-1CF53205E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8BF2-39F6-4D26-A8EF-792713E13546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155-BDE9-4299-8A6A-1CF53205E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8BF2-39F6-4D26-A8EF-792713E13546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155-BDE9-4299-8A6A-1CF53205E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8BF2-39F6-4D26-A8EF-792713E13546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155-BDE9-4299-8A6A-1CF53205E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8BF2-39F6-4D26-A8EF-792713E13546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155-BDE9-4299-8A6A-1CF53205E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8BF2-39F6-4D26-A8EF-792713E13546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155-BDE9-4299-8A6A-1CF53205E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5B8BF2-39F6-4D26-A8EF-792713E13546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95C155-BDE9-4299-8A6A-1CF53205E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ru.wikipedia.org/wiki/2012_%D0%B3%D0%BE%D0%B4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ru.wikipedia.org/wiki/24_%D1%81%D0%B5%D0%BD%D1%82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ru.wikipedia.org/wiki/%D0%90%D0%BD%D0%B3%D0%BB%D0%B8%D0%B9%D1%81%D0%BA%D0%B8%D0%B9_%D1%8F%D0%B7%D1%8B%D0%BA" TargetMode="External"/><Relationship Id="rId4" Type="http://schemas.openxmlformats.org/officeDocument/2006/relationships/hyperlink" Target="http://ru.wikipedia.org/w/index.php?title=%D0%94%D0%BC%D0%B8%D1%82%D1%80%D0%B8%D0%B9_%D0%A7%D0%B5%D1%80%D0%BD%D1%8B%D1%88%D0%B5%D0%BD%D0%BA%D0%BE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wellnews.ru/uploads/posts/2010-08/1280822657_sport-polezen-dlya-organizma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tverigrad.ru/wp-content/uploads/2012/05/%D0%BC%D0%BE%D0%BA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photos-e.ak.fbcdn.net/hphotos-ak-ash1/hs489.ash1/26730_102454229793685_100000873264974_41987_3449871_n.jpg" TargetMode="External"/><Relationship Id="rId7" Type="http://schemas.openxmlformats.org/officeDocument/2006/relationships/hyperlink" Target="http://www.travelnews.lv/gallery/3373/mid_56283.jpg" TargetMode="External"/><Relationship Id="rId2" Type="http://schemas.openxmlformats.org/officeDocument/2006/relationships/hyperlink" Target="http://ru.wikipedia.org/wiki/%D0%97%D0%B8%D0%BC%D0%BD%D0%B8%D0%B5_%D0%9F%D0%B0%D1%80%D0%B0%D0%BB%D0%B8%D0%BC%D0%BF%D0%B8%D0%B9%D1%81%D0%BA%D0%B8%D0%B5_%D0%B8%D0%B3%D1%80%D1%8B_20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ski-ugra.ru/ru/images/stories/Breshev_Eug.jpg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media.vremyan.ru/images/640_480/images_156528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ru.wikipedia.org/wiki/7_%D1%84%D0%B5%D0%B2%D1%80%D0%B0%D0%BB%D1%8F" TargetMode="External"/><Relationship Id="rId7" Type="http://schemas.openxmlformats.org/officeDocument/2006/relationships/hyperlink" Target="http://skavkaz.rfn.ru/p/b_40673.jpg" TargetMode="External"/><Relationship Id="rId2" Type="http://schemas.openxmlformats.org/officeDocument/2006/relationships/hyperlink" Target="http://ru.wikipedia.org/wiki/%D0%A1%D0%BE%D1%87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8%D1%88%D1%82_(%D1%81%D1%82%D0%B0%D0%B4%D0%B8%D0%BE%D0%BD)" TargetMode="External"/><Relationship Id="rId5" Type="http://schemas.openxmlformats.org/officeDocument/2006/relationships/hyperlink" Target="http://ru.wikipedia.org/wiki/%D0%A1%D1%82%D0%B0%D0%B4%D0%B8%D0%BE%D0%BD" TargetMode="External"/><Relationship Id="rId4" Type="http://schemas.openxmlformats.org/officeDocument/2006/relationships/hyperlink" Target="http://ru.wikipedia.org/wiki/23_%D1%84%D0%B5%D0%B2%D1%80%D0%B0%D0%BB%D1%8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F%D0%B8%D1%81%D0%BE%D0%BA_%D1%81%D0%B5%D1%81%D1%81%D0%B8%D0%B9_%D0%9C%D0%B5%D0%B6%D0%B4%D1%83%D0%BD%D0%B0%D1%80%D0%BE%D0%B4%D0%BD%D0%BE%D0%B3%D0%BE_%D0%BE%D0%BB%D0%B8%D0%BC%D0%BF%D0%B8%D0%B9%D1%81%D0%BA%D0%BE%D0%B3%D0%BE_%D0%BA%D0%BE%D0%BC%D0%B8%D1%82%D0%B5%D1%82%D0%B0" TargetMode="External"/><Relationship Id="rId13" Type="http://schemas.openxmlformats.org/officeDocument/2006/relationships/hyperlink" Target="http://ru.wikipedia.org/wiki/2007_%D0%B3%D0%BE%D0%B4" TargetMode="External"/><Relationship Id="rId18" Type="http://schemas.openxmlformats.org/officeDocument/2006/relationships/image" Target="../media/image3.jpeg"/><Relationship Id="rId3" Type="http://schemas.openxmlformats.org/officeDocument/2006/relationships/hyperlink" Target="http://ru.wikipedia.org/wiki/%D0%A1%D0%BE%D1%87%D0%B8" TargetMode="External"/><Relationship Id="rId7" Type="http://schemas.openxmlformats.org/officeDocument/2006/relationships/hyperlink" Target="http://ru.wikipedia.org/wiki/2014_%D0%B3%D0%BE%D0%B4" TargetMode="External"/><Relationship Id="rId12" Type="http://schemas.openxmlformats.org/officeDocument/2006/relationships/hyperlink" Target="http://ru.wikipedia.org/wiki/4_%D0%B8%D1%8E%D0%BB%D1%8F" TargetMode="External"/><Relationship Id="rId17" Type="http://schemas.openxmlformats.org/officeDocument/2006/relationships/hyperlink" Target="http://ru.wikipedia.org/wiki/%D0%97%D0%B8%D0%BC%D0%BD%D0%B8%D0%B5_%D0%9F%D0%B0%D1%80%D0%B0%D0%BB%D0%B8%D0%BC%D0%BF%D0%B8%D0%B9%D1%81%D0%BA%D0%B8%D0%B5_%D0%B8%D0%B3%D1%80%D1%8B_2014" TargetMode="External"/><Relationship Id="rId2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16" Type="http://schemas.openxmlformats.org/officeDocument/2006/relationships/hyperlink" Target="http://ru.wikipedia.org/wiki/%D0%9B%D0%B5%D1%82%D0%BD%D0%B8%D0%B5_%D0%9E%D0%BB%D0%B8%D0%BC%D0%BF%D0%B8%D0%B9%D1%81%D0%BA%D0%B8%D0%B5_%D0%B8%D0%B3%D1%80%D1%8B_1980" TargetMode="Externa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23_%D1%84%D0%B5%D0%B2%D1%80%D0%B0%D0%BB%D1%8F" TargetMode="External"/><Relationship Id="rId11" Type="http://schemas.openxmlformats.org/officeDocument/2006/relationships/hyperlink" Target="http://ru.wikipedia.org/wiki/%D0%93%D0%B2%D0%B0%D1%82%D0%B5%D0%BC%D0%B0%D0%BB%D0%B0" TargetMode="External"/><Relationship Id="rId5" Type="http://schemas.openxmlformats.org/officeDocument/2006/relationships/hyperlink" Target="http://ru.wikipedia.org/wiki/7_%D1%84%D0%B5%D0%B2%D1%80%D0%B0%D0%BB%D1%8F" TargetMode="External"/><Relationship Id="rId15" Type="http://schemas.openxmlformats.org/officeDocument/2006/relationships/hyperlink" Target="http://ru.wikipedia.org/wiki/%D0%9C%D0%BE%D1%81%D0%BA%D0%B2%D0%B0" TargetMode="External"/><Relationship Id="rId10" Type="http://schemas.openxmlformats.org/officeDocument/2006/relationships/hyperlink" Target="http://ru.wikipedia.org/wiki/%D0%93%D0%B2%D0%B0%D1%82%D0%B5%D0%BC%D0%B0%D0%BB%D0%B0_(%D0%B3%D0%BE%D1%80%D0%BE%D0%B4)" TargetMode="External"/><Relationship Id="rId19" Type="http://schemas.openxmlformats.org/officeDocument/2006/relationships/hyperlink" Target="http://savok.name/uploads/olimpiada/1.jpg" TargetMode="External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%D0%9C%D0%B5%D0%B6%D0%B4%D1%83%D0%BD%D0%B0%D1%80%D0%BE%D0%B4%D0%BD%D1%8B%D0%B9_%D0%BE%D0%BB%D0%B8%D0%BC%D0%BF%D0%B8%D0%B9%D1%81%D0%BA%D0%B8%D0%B9_%D0%BA%D0%BE%D0%BC%D0%B8%D1%82%D0%B5%D1%82" TargetMode="External"/><Relationship Id="rId14" Type="http://schemas.openxmlformats.org/officeDocument/2006/relationships/hyperlink" Target="http://ru.wikipedia.org/wiki/%D0%9E%D0%BB%D0%B8%D0%BC%D0%BF%D0%B8%D0%B9%D1%81%D0%BA%D0%B8%D0%B5_%D0%B8%D0%B3%D1%80%D1%8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ru.wikipedia.org/wiki/2013_%D0%B3%D0%BE%D0%B4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ru.wikipedia.org/wiki/7_%D0%BE%D0%BA%D1%82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0%D1%82%D0%B8%D0%BD%D0%BA%D0%B8%20%D0%BE%D0%BB%D0%B8%D0%BC%D0%BF%D0%B8%D0%B9%D1%81%D0%BA%D0%BE%D0%B3%D0%BE%20%D0%BE%D0%B3%D0%BD%D1%8F&amp;noreask=1&amp;img_url=www.klepa.ru/uploads/news_hero/fire_olimp.jpg&amp;pos=21&amp;rpt=simage&amp;lr=15&amp;nojs=1" TargetMode="External"/><Relationship Id="rId5" Type="http://schemas.openxmlformats.org/officeDocument/2006/relationships/hyperlink" Target="http://ru.wikipedia.org/wiki/2014_%D0%B3%D0%BE%D0%B4" TargetMode="External"/><Relationship Id="rId4" Type="http://schemas.openxmlformats.org/officeDocument/2006/relationships/hyperlink" Target="http://ru.wikipedia.org/wiki/7_%D1%84%D0%B5%D0%B2%D1%80%D0%B0%D0%BB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B%D1%8C%D0%B1%D1%80%D1%83%D1%81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ru.wikipedia.org/wiki/%D0%91%D0%B0%D0%B9%D0%BA%D0%B0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forum.ribca.net/ibf_new/rss_data/sport.vesti.ru/p/b_234.jpg" TargetMode="External"/><Relationship Id="rId4" Type="http://schemas.openxmlformats.org/officeDocument/2006/relationships/hyperlink" Target="http://ru.wikipedia.org/wiki/%D0%A1%D0%B5%D0%B2%D0%B5%D1%80%D0%BD%D1%8B%D0%B9_%D0%BF%D0%BE%D0%BB%D1%8E%D1%8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urana.ru/articles/story/rabbit-facts-photos.html" TargetMode="External"/><Relationship Id="rId2" Type="http://schemas.openxmlformats.org/officeDocument/2006/relationships/hyperlink" Target="http://murana.ru/articles/family/sledg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urana.ru/articles/culture/travel/ski-resorts-in-austri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2555ED"/>
                </a:solidFill>
                <a:hlinkClick r:id="rId2" tooltip="Зимние Олимпийские игры"/>
              </a:rPr>
              <a:t>Зимние Олимпийские игры</a:t>
            </a:r>
            <a:r>
              <a:rPr lang="ru-RU" b="1" dirty="0" smtClean="0">
                <a:solidFill>
                  <a:srgbClr val="2555ED"/>
                </a:solidFill>
              </a:rPr>
              <a:t> 2014</a:t>
            </a:r>
            <a:endParaRPr lang="ru-RU" dirty="0">
              <a:solidFill>
                <a:srgbClr val="2555E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4257676" cy="235745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подготовила ученица</a:t>
            </a:r>
          </a:p>
          <a:p>
            <a:r>
              <a:rPr lang="ru-RU" smtClean="0">
                <a:solidFill>
                  <a:srgbClr val="FF0000"/>
                </a:solidFill>
              </a:rPr>
              <a:t>5 </a:t>
            </a:r>
            <a:r>
              <a:rPr lang="ru-RU" dirty="0" smtClean="0">
                <a:solidFill>
                  <a:srgbClr val="FF0000"/>
                </a:solidFill>
              </a:rPr>
              <a:t>В класса МКОУСОШ№66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Федина Ирина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828680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686568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 ОЛИМПИАДЫ 2014г.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614866" cy="535785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Символ Олимпиады 2014 Медведь</a:t>
            </a:r>
          </a:p>
          <a:p>
            <a:r>
              <a:rPr lang="ru-RU" dirty="0" smtClean="0"/>
              <a:t>По словам Олега Сердечного, автора белого мишки по имени Полюс, его талисман имеет такой же покладистый и добрый характер, как и его предшественник – символ Олимпиады-80, он лучший друг детей, дарит им свою заботу и уважение. </a:t>
            </a:r>
          </a:p>
          <a:p>
            <a:r>
              <a:rPr lang="ru-RU" dirty="0" smtClean="0"/>
              <a:t>Полюс ни минуты не может сидеть на месте, обладает настоящим спортивным напором и постоянно стремится к новым спортивным вершинам, демонстрируя силу и волю к победе. </a:t>
            </a:r>
          </a:p>
          <a:p>
            <a:endParaRPr lang="ru-RU" dirty="0"/>
          </a:p>
        </p:txBody>
      </p:sp>
      <p:pic>
        <p:nvPicPr>
          <p:cNvPr id="4" name="Picture 2" descr="244868_201102271308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07170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0_560db_4f13c9b6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40719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6929486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слоган</a:t>
            </a:r>
            <a:r>
              <a:rPr lang="ru-RU" dirty="0" smtClean="0"/>
              <a:t> зимних  олимпийских игр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5614998" cy="5286412"/>
          </a:xfrm>
        </p:spPr>
        <p:txBody>
          <a:bodyPr>
            <a:normAutofit/>
          </a:bodyPr>
          <a:lstStyle/>
          <a:p>
            <a:r>
              <a:rPr lang="ru-RU" u="sng" dirty="0" smtClean="0">
                <a:hlinkClick r:id="rId2" tooltip="24 сентября"/>
              </a:rPr>
              <a:t>24 сентября</a:t>
            </a:r>
            <a:r>
              <a:rPr lang="ru-RU" dirty="0" smtClean="0"/>
              <a:t> </a:t>
            </a:r>
            <a:r>
              <a:rPr lang="ru-RU" u="sng" dirty="0" smtClean="0">
                <a:hlinkClick r:id="rId3" tooltip="2012 год"/>
              </a:rPr>
              <a:t>2012 года</a:t>
            </a:r>
            <a:r>
              <a:rPr lang="ru-RU" dirty="0" smtClean="0"/>
              <a:t>, ровно за 500 дней до старта зимних Олимпийских игр, </a:t>
            </a:r>
            <a:r>
              <a:rPr lang="ru-RU" u="sng" dirty="0" smtClean="0">
                <a:hlinkClick r:id="rId4" tooltip="Дмитрий Чернышенко (страница отсутствует)"/>
              </a:rPr>
              <a:t>Дмитрий </a:t>
            </a:r>
            <a:r>
              <a:rPr lang="ru-RU" u="sng" dirty="0" err="1" smtClean="0">
                <a:hlinkClick r:id="rId4" tooltip="Дмитрий Чернышенко (страница отсутствует)"/>
              </a:rPr>
              <a:t>Чернышенко</a:t>
            </a:r>
            <a:r>
              <a:rPr lang="ru-RU" dirty="0" smtClean="0"/>
              <a:t> назвал </a:t>
            </a:r>
            <a:r>
              <a:rPr lang="ru-RU" dirty="0" err="1" smtClean="0"/>
              <a:t>слоган</a:t>
            </a:r>
            <a:r>
              <a:rPr lang="ru-RU" dirty="0" smtClean="0"/>
              <a:t> предстоящих соревнований: </a:t>
            </a:r>
            <a:r>
              <a:rPr lang="ru-RU" i="1" dirty="0" smtClean="0"/>
              <a:t>«Жаркие. Зимние. Твои»</a:t>
            </a:r>
            <a:r>
              <a:rPr lang="ru-RU" dirty="0" smtClean="0"/>
              <a:t>. На </a:t>
            </a:r>
            <a:r>
              <a:rPr lang="ru-RU" u="sng" dirty="0" smtClean="0">
                <a:hlinkClick r:id="rId5" tooltip="Английский язык"/>
              </a:rPr>
              <a:t>английском языке</a:t>
            </a:r>
            <a:r>
              <a:rPr lang="ru-RU" dirty="0" smtClean="0"/>
              <a:t> </a:t>
            </a:r>
            <a:r>
              <a:rPr lang="ru-RU" dirty="0" err="1" smtClean="0"/>
              <a:t>слоган</a:t>
            </a:r>
            <a:r>
              <a:rPr lang="ru-RU" dirty="0" smtClean="0"/>
              <a:t> звучит следующим образом: </a:t>
            </a:r>
            <a:r>
              <a:rPr lang="ru-RU" i="1" dirty="0" err="1" smtClean="0"/>
              <a:t>Hot</a:t>
            </a:r>
            <a:r>
              <a:rPr lang="ru-RU" i="1" dirty="0" smtClean="0"/>
              <a:t>. </a:t>
            </a:r>
            <a:r>
              <a:rPr lang="ru-RU" i="1" dirty="0" err="1" smtClean="0"/>
              <a:t>Cool</a:t>
            </a:r>
            <a:r>
              <a:rPr lang="ru-RU" i="1" dirty="0" smtClean="0"/>
              <a:t>. </a:t>
            </a:r>
            <a:r>
              <a:rPr lang="ru-RU" i="1" dirty="0" err="1" smtClean="0"/>
              <a:t>Yours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4578" name="Рисунок 4" descr="http://allsochi2014.info/up/photos/album/logotipi/logo201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428736"/>
            <a:ext cx="27146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7" descr="logo2014(9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857760"/>
            <a:ext cx="21621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244868_201102271308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42852"/>
            <a:ext cx="16430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слоган</a:t>
            </a:r>
            <a:r>
              <a:rPr lang="ru-RU" dirty="0" smtClean="0"/>
              <a:t> зимних  олимпийских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5043494" cy="51435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Эта фраза «в трёх словах позволяет показать всё многообразие и характер России». Слово «жаркие» одновременно отсылает и к месту проведения игр — Сочи — и к «накалу спортивных страстей». Слово «зимние» означает время года, в которое проводятся игры, а также образ, возникающий в голове у иностранцев при упоминании России. «Твои» символизирует, что предстоящие Игры будут «Олимпиадой каждого».</a:t>
            </a:r>
            <a:endParaRPr lang="ru-RU" dirty="0"/>
          </a:p>
        </p:txBody>
      </p:sp>
      <p:pic>
        <p:nvPicPr>
          <p:cNvPr id="4" name="Picture 2" descr="244868_201102271308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16430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cs11291.vkontakte.ru/u3957772/143228839/x_78e276c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71612"/>
            <a:ext cx="350046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СОРЕВНОВАНИЙ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5257808" cy="592935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Соревнования пройдут по следующим видам спорта:</a:t>
            </a:r>
            <a:endParaRPr lang="ru-RU" dirty="0" smtClean="0"/>
          </a:p>
          <a:p>
            <a:r>
              <a:rPr lang="ru-RU" dirty="0" smtClean="0"/>
              <a:t>1 Биатлон</a:t>
            </a:r>
          </a:p>
          <a:p>
            <a:r>
              <a:rPr lang="ru-RU" dirty="0" smtClean="0"/>
              <a:t>2 Бобслей</a:t>
            </a:r>
          </a:p>
          <a:p>
            <a:r>
              <a:rPr lang="ru-RU" dirty="0" smtClean="0"/>
              <a:t>3 Горнолыжный спорт</a:t>
            </a:r>
          </a:p>
          <a:p>
            <a:r>
              <a:rPr lang="ru-RU" dirty="0" smtClean="0"/>
              <a:t>4 Кёрлинг</a:t>
            </a:r>
          </a:p>
          <a:p>
            <a:r>
              <a:rPr lang="ru-RU" dirty="0" smtClean="0"/>
              <a:t>5 Конькобежный спорт</a:t>
            </a:r>
          </a:p>
          <a:p>
            <a:r>
              <a:rPr lang="ru-RU" dirty="0" smtClean="0"/>
              <a:t>6 Лыжное двоеборье</a:t>
            </a:r>
          </a:p>
          <a:p>
            <a:r>
              <a:rPr lang="ru-RU" dirty="0" smtClean="0"/>
              <a:t>7 Лыжные гонки</a:t>
            </a:r>
          </a:p>
          <a:p>
            <a:r>
              <a:rPr lang="ru-RU" dirty="0" smtClean="0"/>
              <a:t>8 Прыжки с трамплина</a:t>
            </a:r>
          </a:p>
          <a:p>
            <a:r>
              <a:rPr lang="ru-RU" dirty="0" smtClean="0"/>
              <a:t>9 Санный спорт</a:t>
            </a:r>
          </a:p>
          <a:p>
            <a:r>
              <a:rPr lang="ru-RU" dirty="0" smtClean="0"/>
              <a:t>10 Скелетон</a:t>
            </a:r>
          </a:p>
          <a:p>
            <a:r>
              <a:rPr lang="ru-RU" dirty="0" smtClean="0"/>
              <a:t>11 Сноубординг</a:t>
            </a:r>
          </a:p>
          <a:p>
            <a:r>
              <a:rPr lang="ru-RU" dirty="0" smtClean="0"/>
              <a:t>12 Фигурное катание</a:t>
            </a:r>
          </a:p>
          <a:p>
            <a:r>
              <a:rPr lang="ru-RU" dirty="0" smtClean="0"/>
              <a:t>13 Фристайл</a:t>
            </a:r>
          </a:p>
          <a:p>
            <a:r>
              <a:rPr lang="ru-RU" dirty="0" smtClean="0"/>
              <a:t>14 Хоккей</a:t>
            </a:r>
          </a:p>
          <a:p>
            <a:r>
              <a:rPr lang="ru-RU" dirty="0" smtClean="0"/>
              <a:t>15 Шорт- трек</a:t>
            </a:r>
          </a:p>
        </p:txBody>
      </p:sp>
      <p:pic>
        <p:nvPicPr>
          <p:cNvPr id="26642" name="Picture 18" descr="http://www.wellnews.ru/uploads/posts/2010-08/1280822657_sport-polezen-dlya-organizm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0" y="1357298"/>
            <a:ext cx="4933985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СОРЕВНОВАНИЙ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4572032" cy="62151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2011 дополнительно в программу соревнований ввели новые виды спорта:</a:t>
            </a:r>
            <a:br>
              <a:rPr lang="ru-RU" sz="3200" dirty="0" smtClean="0"/>
            </a:br>
            <a:r>
              <a:rPr lang="ru-RU" sz="3200" dirty="0" smtClean="0"/>
              <a:t>16.  Прыжки с трамплина (женщины)</a:t>
            </a:r>
            <a:br>
              <a:rPr lang="ru-RU" sz="3200" dirty="0" smtClean="0"/>
            </a:br>
            <a:r>
              <a:rPr lang="ru-RU" sz="3200" dirty="0" smtClean="0"/>
              <a:t>17.  Командные соревнования в фигурном катании</a:t>
            </a:r>
            <a:br>
              <a:rPr lang="ru-RU" sz="3200" dirty="0" smtClean="0"/>
            </a:br>
            <a:r>
              <a:rPr lang="ru-RU" sz="3200" dirty="0" smtClean="0"/>
              <a:t>18.  Эстафета в санном спорте</a:t>
            </a:r>
            <a:br>
              <a:rPr lang="ru-RU" sz="3200" dirty="0" smtClean="0"/>
            </a:br>
            <a:r>
              <a:rPr lang="ru-RU" sz="3200" dirty="0" smtClean="0"/>
              <a:t>19.  </a:t>
            </a:r>
            <a:r>
              <a:rPr lang="ru-RU" sz="3200" dirty="0" err="1" smtClean="0"/>
              <a:t>Хафпайп</a:t>
            </a:r>
            <a:r>
              <a:rPr lang="ru-RU" sz="3200" dirty="0" smtClean="0"/>
              <a:t> во фристайле ( мужском и женском турнире)</a:t>
            </a:r>
            <a:br>
              <a:rPr lang="ru-RU" sz="3200" dirty="0" smtClean="0"/>
            </a:br>
            <a:r>
              <a:rPr lang="ru-RU" sz="3200" dirty="0" smtClean="0"/>
              <a:t>20.   Смешанная  эстафета в биатлоне</a:t>
            </a:r>
            <a:br>
              <a:rPr lang="ru-RU" sz="3200" dirty="0" smtClean="0"/>
            </a:br>
            <a:r>
              <a:rPr lang="ru-RU" sz="3200" dirty="0" smtClean="0"/>
              <a:t>21.   </a:t>
            </a:r>
            <a:r>
              <a:rPr lang="ru-RU" sz="3200" dirty="0" err="1" smtClean="0"/>
              <a:t>Слоупстайл</a:t>
            </a:r>
            <a:r>
              <a:rPr lang="ru-RU" sz="3200" dirty="0" smtClean="0"/>
              <a:t> во фристайле (мужчины и женщины)</a:t>
            </a:r>
            <a:br>
              <a:rPr lang="ru-RU" sz="3200" dirty="0" smtClean="0"/>
            </a:br>
            <a:r>
              <a:rPr lang="ru-RU" sz="3200" dirty="0" smtClean="0"/>
              <a:t>22.   </a:t>
            </a:r>
            <a:r>
              <a:rPr lang="ru-RU" sz="3200" dirty="0" err="1" smtClean="0"/>
              <a:t>Слоупстайл</a:t>
            </a:r>
            <a:r>
              <a:rPr lang="ru-RU" sz="3200" dirty="0" smtClean="0"/>
              <a:t>  в сноуборде (мужчины и женщины)</a:t>
            </a:r>
            <a:br>
              <a:rPr lang="ru-RU" sz="3200" dirty="0" smtClean="0"/>
            </a:br>
            <a:r>
              <a:rPr lang="ru-RU" sz="3200" dirty="0" smtClean="0"/>
              <a:t>23.   Параллельный слалом в сноуборде</a:t>
            </a:r>
            <a:br>
              <a:rPr lang="ru-RU" sz="3200" dirty="0" smtClean="0"/>
            </a:br>
            <a:r>
              <a:rPr lang="ru-RU" sz="3200" dirty="0" smtClean="0"/>
              <a:t>Всего вместе с новыми видами спорта будет разыграно 98 комплектов наград.</a:t>
            </a:r>
            <a:br>
              <a:rPr lang="ru-RU" sz="3200" dirty="0" smtClean="0"/>
            </a:br>
            <a:r>
              <a:rPr lang="ru-RU" sz="3200" dirty="0" smtClean="0"/>
              <a:t>Кроме того, пройдут выступления в рамках чемпионата мира по хоккею с мячом.</a:t>
            </a:r>
          </a:p>
          <a:p>
            <a:endParaRPr lang="ru-RU" dirty="0"/>
          </a:p>
        </p:txBody>
      </p:sp>
      <p:pic>
        <p:nvPicPr>
          <p:cNvPr id="27650" name="Picture 2" descr="http://tverigrad.ru/wp-content/uploads/2012/05/%D0%BC%D0%BE%D0%B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4143404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ОЛИПИАДА 2014г.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Взорвется тишь над городом России,</a:t>
            </a:r>
            <a:br>
              <a:rPr lang="ru-RU" dirty="0" smtClean="0"/>
            </a:br>
            <a:r>
              <a:rPr lang="ru-RU" dirty="0" smtClean="0"/>
              <a:t>Олимп и здесь воздвиг свой бастион,</a:t>
            </a:r>
            <a:br>
              <a:rPr lang="ru-RU" dirty="0" smtClean="0"/>
            </a:br>
            <a:r>
              <a:rPr lang="ru-RU" dirty="0" smtClean="0"/>
              <a:t>Хвала </a:t>
            </a:r>
            <a:r>
              <a:rPr lang="ru-RU" dirty="0" err="1" smtClean="0"/>
              <a:t>героям-что</a:t>
            </a:r>
            <a:r>
              <a:rPr lang="ru-RU" dirty="0" smtClean="0"/>
              <a:t> покажут нашу силу,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Сочах</a:t>
            </a:r>
            <a:r>
              <a:rPr lang="ru-RU" dirty="0" smtClean="0"/>
              <a:t> зажегся греческий огонь.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ярче солнца заблестят медали:</a:t>
            </a:r>
            <a:br>
              <a:rPr lang="ru-RU" dirty="0" smtClean="0"/>
            </a:br>
            <a:r>
              <a:rPr lang="ru-RU" dirty="0" err="1" smtClean="0"/>
              <a:t>поверьте-это</a:t>
            </a:r>
            <a:r>
              <a:rPr lang="ru-RU" dirty="0" smtClean="0"/>
              <a:t> все же не пустяк,</a:t>
            </a:r>
            <a:br>
              <a:rPr lang="ru-RU" dirty="0" smtClean="0"/>
            </a:br>
            <a:r>
              <a:rPr lang="ru-RU" dirty="0" smtClean="0"/>
              <a:t>Не зря ко всем богам взывали,</a:t>
            </a:r>
            <a:br>
              <a:rPr lang="ru-RU" dirty="0" smtClean="0"/>
            </a:br>
            <a:r>
              <a:rPr lang="ru-RU" dirty="0" smtClean="0"/>
              <a:t>И реет гордо бело-сине-красный флаг.</a:t>
            </a:r>
          </a:p>
          <a:p>
            <a:endParaRPr lang="ru-RU" dirty="0"/>
          </a:p>
        </p:txBody>
      </p:sp>
      <p:pic>
        <p:nvPicPr>
          <p:cNvPr id="30721" name="Picture 1" descr="sochi_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000108"/>
            <a:ext cx="307183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244868_201102271308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1504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93978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hlinkClick r:id="rId2" action="ppaction://hlinkfile" tooltip="Зимние Паралимпийские игры 2014"/>
              </a:rPr>
              <a:t>Паралимпийские</a:t>
            </a:r>
            <a:r>
              <a:rPr lang="ru-RU" dirty="0" smtClean="0">
                <a:hlinkClick r:id="rId2" action="ppaction://hlinkfile" tooltip="Зимние Паралимпийские игры 2014"/>
              </a:rPr>
              <a:t> игры 2014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972452" cy="1857388"/>
          </a:xfrm>
        </p:spPr>
        <p:txBody>
          <a:bodyPr/>
          <a:lstStyle/>
          <a:p>
            <a:r>
              <a:rPr lang="ru-RU" dirty="0" smtClean="0"/>
              <a:t>По окончании Олимпийских игр на тех же объектах будут проведены </a:t>
            </a:r>
            <a:r>
              <a:rPr lang="ru-RU" dirty="0" smtClean="0">
                <a:hlinkClick r:id="rId2" action="ppaction://hlinkfile" tooltip="Зимние Паралимпийские игры 2014"/>
              </a:rPr>
              <a:t>зимние </a:t>
            </a:r>
            <a:r>
              <a:rPr lang="ru-RU" dirty="0" err="1" smtClean="0">
                <a:hlinkClick r:id="rId2" action="ppaction://hlinkfile" tooltip="Зимние Паралимпийские игры 2014"/>
              </a:rPr>
              <a:t>Паралимпийские</a:t>
            </a:r>
            <a:r>
              <a:rPr lang="ru-RU" dirty="0" smtClean="0">
                <a:hlinkClick r:id="rId2" action="ppaction://hlinkfile" tooltip="Зимние Паралимпийские игры 2014"/>
              </a:rPr>
              <a:t> игры 2014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7" name="Picture 1" descr="26730_102454229793685_100000873264974_41987_3449871_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5"/>
            <a:ext cx="4929222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Breshev_Eu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429000"/>
            <a:ext cx="3309934" cy="330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mid_5628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42852"/>
            <a:ext cx="2286016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5715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Символы </a:t>
            </a:r>
            <a:r>
              <a:rPr lang="ru-RU" sz="3200" dirty="0" err="1" smtClean="0"/>
              <a:t>паралимпийских</a:t>
            </a:r>
            <a:r>
              <a:rPr lang="ru-RU" sz="3200" dirty="0" smtClean="0"/>
              <a:t> Олимпийских игр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3857652" cy="564360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качестве символов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Олимпийских игр были выбраны Лучик и Снежинка. Решение принимали сами </a:t>
            </a:r>
            <a:r>
              <a:rPr lang="ru-RU" dirty="0" err="1" smtClean="0"/>
              <a:t>паралимпийские</a:t>
            </a:r>
            <a:r>
              <a:rPr lang="ru-RU" dirty="0" smtClean="0"/>
              <a:t> спортсмены и чемпионы, не доверив столь ответственное дело общественному мнению. </a:t>
            </a:r>
          </a:p>
          <a:p>
            <a:endParaRPr lang="ru-RU" dirty="0"/>
          </a:p>
        </p:txBody>
      </p:sp>
      <p:pic>
        <p:nvPicPr>
          <p:cNvPr id="31746" name="Picture 2" descr="images_15652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928670"/>
            <a:ext cx="45720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XXII зимние Олимпийские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5114932" cy="564360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XXII зимние Олимпийские игры </a:t>
            </a:r>
            <a:r>
              <a:rPr lang="ru-RU" b="1" dirty="0" smtClean="0"/>
              <a:t>Город-организатор</a:t>
            </a:r>
            <a:r>
              <a:rPr lang="ru-RU" dirty="0" smtClean="0"/>
              <a:t> </a:t>
            </a:r>
            <a:r>
              <a:rPr lang="ru-RU" dirty="0" smtClean="0">
                <a:hlinkClick r:id="rId2" action="ppaction://hlinkfile" tooltip="Сочи"/>
              </a:rPr>
              <a:t>Сочи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Девиз</a:t>
            </a:r>
            <a:r>
              <a:rPr lang="ru-RU" dirty="0" smtClean="0"/>
              <a:t> </a:t>
            </a:r>
            <a:r>
              <a:rPr lang="ru-RU" i="1" dirty="0" smtClean="0"/>
              <a:t>Жаркие. Зимние. Твои.</a:t>
            </a:r>
            <a:endParaRPr lang="ru-RU" baseline="30000" dirty="0" smtClean="0"/>
          </a:p>
          <a:p>
            <a:r>
              <a:rPr lang="ru-RU" b="1" dirty="0" smtClean="0"/>
              <a:t>Страны-участницы</a:t>
            </a:r>
            <a:r>
              <a:rPr lang="ru-RU" dirty="0" smtClean="0"/>
              <a:t> количество неизвестно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Количество спортсменов</a:t>
            </a:r>
            <a:r>
              <a:rPr lang="ru-RU" dirty="0" smtClean="0"/>
              <a:t> ≈2800</a:t>
            </a:r>
            <a:endParaRPr lang="ru-RU" baseline="30000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Разыгрывается медалей</a:t>
            </a:r>
            <a:r>
              <a:rPr lang="ru-RU" dirty="0" smtClean="0"/>
              <a:t> 98 комплектов</a:t>
            </a:r>
            <a:br>
              <a:rPr lang="ru-RU" dirty="0" smtClean="0"/>
            </a:br>
            <a:r>
              <a:rPr lang="ru-RU" dirty="0" smtClean="0"/>
              <a:t>в 7 видах спорта (15 дисциплин)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Церемония открытия</a:t>
            </a:r>
            <a:r>
              <a:rPr lang="ru-RU" dirty="0" smtClean="0"/>
              <a:t> </a:t>
            </a:r>
            <a:r>
              <a:rPr lang="ru-RU" dirty="0" smtClean="0">
                <a:hlinkClick r:id="rId3" action="ppaction://hlinkfile" tooltip="7 февраля"/>
              </a:rPr>
              <a:t>7 февраля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Церемония закрытия</a:t>
            </a:r>
            <a:r>
              <a:rPr lang="ru-RU" dirty="0" smtClean="0"/>
              <a:t> </a:t>
            </a:r>
            <a:r>
              <a:rPr lang="ru-RU" dirty="0" smtClean="0">
                <a:hlinkClick r:id="rId4" action="ppaction://hlinkfile" tooltip="23 февраля"/>
              </a:rPr>
              <a:t>23 февраля</a:t>
            </a:r>
            <a:r>
              <a:rPr lang="ru-RU" dirty="0" smtClean="0"/>
              <a:t> </a:t>
            </a:r>
            <a:endParaRPr lang="ru-RU" b="1" dirty="0" smtClean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hlinkClick r:id="rId5" action="ppaction://hlinkfile" tooltip="Стадион"/>
              </a:rPr>
              <a:t>Стадион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Олимпийский стадион «</a:t>
            </a:r>
            <a:r>
              <a:rPr lang="ru-RU" dirty="0" err="1" smtClean="0">
                <a:hlinkClick r:id="rId6" action="ppaction://hlinkfile" tooltip="Фишт (стадион)"/>
              </a:rPr>
              <a:t>Фишт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8674" name="Picture 2" descr="http://skavkaz.rfn.ru/p/b_40673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1214422"/>
            <a:ext cx="3500462" cy="3214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hlinkClick r:id="rId2" tooltip="Зимние Олимпийские игры"/>
              </a:rPr>
              <a:t>Зимние Олимпийские игры</a:t>
            </a:r>
            <a:r>
              <a:rPr lang="ru-RU" b="1" dirty="0" smtClean="0"/>
              <a:t> 2014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6415110" cy="3714776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>
                <a:hlinkClick r:id="rId2" tooltip="Зимние Олимпийские игры"/>
              </a:rPr>
              <a:t>Зимние Олимпийские игры</a:t>
            </a:r>
            <a:r>
              <a:rPr lang="ru-RU" b="1" dirty="0"/>
              <a:t> 2014</a:t>
            </a:r>
            <a:r>
              <a:rPr lang="ru-RU" i="1" dirty="0"/>
              <a:t>(</a:t>
            </a:r>
            <a:r>
              <a:rPr lang="ru-RU" dirty="0"/>
              <a:t>официальное название </a:t>
            </a:r>
            <a:r>
              <a:rPr lang="ru-RU" b="1" dirty="0"/>
              <a:t>XXII зимние Олимпийские игры 2014</a:t>
            </a:r>
            <a:r>
              <a:rPr lang="ru-RU" dirty="0"/>
              <a:t>) — международное спортивное мероприятие, которое пройдёт в </a:t>
            </a:r>
            <a:r>
              <a:rPr lang="ru-RU" u="sng" dirty="0">
                <a:hlinkClick r:id="rId3" tooltip="Сочи"/>
              </a:rPr>
              <a:t>Сочи</a:t>
            </a:r>
            <a:r>
              <a:rPr lang="ru-RU" dirty="0"/>
              <a:t> (</a:t>
            </a:r>
            <a:r>
              <a:rPr lang="ru-RU" u="sng" dirty="0">
                <a:hlinkClick r:id="rId4" tooltip="Россия"/>
              </a:rPr>
              <a:t>Россия</a:t>
            </a:r>
            <a:r>
              <a:rPr lang="ru-RU" dirty="0"/>
              <a:t>) с </a:t>
            </a:r>
            <a:r>
              <a:rPr lang="ru-RU" u="sng" dirty="0">
                <a:hlinkClick r:id="rId5" tooltip="7 февраля"/>
              </a:rPr>
              <a:t>7</a:t>
            </a:r>
            <a:r>
              <a:rPr lang="ru-RU" dirty="0"/>
              <a:t> по </a:t>
            </a:r>
            <a:r>
              <a:rPr lang="ru-RU" u="sng" dirty="0">
                <a:hlinkClick r:id="rId6" tooltip="23 февраля"/>
              </a:rPr>
              <a:t>23 февраля</a:t>
            </a:r>
            <a:r>
              <a:rPr lang="ru-RU" dirty="0"/>
              <a:t> </a:t>
            </a:r>
            <a:r>
              <a:rPr lang="ru-RU" u="sng" dirty="0">
                <a:hlinkClick r:id="rId7" tooltip="2014 год"/>
              </a:rPr>
              <a:t>2014 года</a:t>
            </a:r>
            <a:r>
              <a:rPr lang="ru-RU" dirty="0"/>
              <a:t>. Столица Олимпиады Сочи была выбрана во время 119-й </a:t>
            </a:r>
            <a:r>
              <a:rPr lang="ru-RU" u="sng" dirty="0">
                <a:hlinkClick r:id="rId8" tooltip="Список сессий Международного олимпийского комитета"/>
              </a:rPr>
              <a:t>сессии</a:t>
            </a:r>
            <a:r>
              <a:rPr lang="ru-RU" dirty="0"/>
              <a:t> </a:t>
            </a:r>
            <a:r>
              <a:rPr lang="ru-RU" u="sng" dirty="0" smtClean="0">
                <a:hlinkClick r:id="rId9" tooltip="Международный олимпийский комитет"/>
              </a:rPr>
              <a:t>Международного Олимпийского К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омитета</a:t>
            </a:r>
            <a:r>
              <a:rPr lang="ru-RU" dirty="0" smtClean="0">
                <a:solidFill>
                  <a:srgbClr val="2555ED"/>
                </a:solidFill>
              </a:rPr>
              <a:t> </a:t>
            </a:r>
            <a:r>
              <a:rPr lang="ru-RU" dirty="0"/>
              <a:t>в городе </a:t>
            </a:r>
            <a:r>
              <a:rPr lang="ru-RU" u="sng" dirty="0">
                <a:hlinkClick r:id="rId10" tooltip="Гватемала (город)"/>
              </a:rPr>
              <a:t>Гватемала</a:t>
            </a:r>
            <a:r>
              <a:rPr lang="ru-RU" dirty="0"/>
              <a:t>, столице </a:t>
            </a:r>
            <a:r>
              <a:rPr lang="ru-RU" u="sng" dirty="0">
                <a:hlinkClick r:id="rId11" tooltip="Гватемала"/>
              </a:rPr>
              <a:t>Гватемалы</a:t>
            </a:r>
            <a:r>
              <a:rPr lang="ru-RU" dirty="0"/>
              <a:t> </a:t>
            </a:r>
            <a:r>
              <a:rPr lang="ru-RU" u="sng" dirty="0">
                <a:hlinkClick r:id="rId12" tooltip="4 июля"/>
              </a:rPr>
              <a:t>4 июля</a:t>
            </a:r>
            <a:r>
              <a:rPr lang="ru-RU" dirty="0"/>
              <a:t> </a:t>
            </a:r>
            <a:r>
              <a:rPr lang="ru-RU" u="sng" dirty="0">
                <a:hlinkClick r:id="rId13" tooltip="2007 год"/>
              </a:rPr>
              <a:t>2007 </a:t>
            </a:r>
            <a:r>
              <a:rPr lang="ru-RU" u="sng" dirty="0" err="1">
                <a:hlinkClick r:id="rId13" tooltip="2007 год"/>
              </a:rPr>
              <a:t>года</a:t>
            </a:r>
            <a:r>
              <a:rPr lang="ru-RU" dirty="0" err="1"/>
              <a:t>.В</a:t>
            </a:r>
            <a:r>
              <a:rPr lang="ru-RU" dirty="0"/>
              <a:t> </a:t>
            </a:r>
            <a:r>
              <a:rPr lang="ru-RU" u="sng" dirty="0">
                <a:hlinkClick r:id="rId4" tooltip="Россия"/>
              </a:rPr>
              <a:t>России</a:t>
            </a:r>
            <a:r>
              <a:rPr lang="ru-RU" dirty="0"/>
              <a:t> </a:t>
            </a:r>
            <a:r>
              <a:rPr lang="ru-RU" u="sng" dirty="0">
                <a:hlinkClick r:id="rId14" tooltip="Олимпийские игры"/>
              </a:rPr>
              <a:t>Олимпийские игры</a:t>
            </a:r>
            <a:r>
              <a:rPr lang="ru-RU" dirty="0"/>
              <a:t> пройдут во второй раз (до этого в </a:t>
            </a:r>
            <a:r>
              <a:rPr lang="ru-RU" u="sng" dirty="0">
                <a:hlinkClick r:id="rId15" tooltip="Москва"/>
              </a:rPr>
              <a:t>Москве</a:t>
            </a:r>
            <a:r>
              <a:rPr lang="ru-RU" dirty="0"/>
              <a:t> в 1980 году прошли </a:t>
            </a:r>
            <a:r>
              <a:rPr lang="ru-RU" u="sng" dirty="0">
                <a:hlinkClick r:id="rId16" tooltip="Летние Олимпийские игры 1980"/>
              </a:rPr>
              <a:t>XXII летние Олимпийские игры</a:t>
            </a:r>
            <a:r>
              <a:rPr lang="ru-RU" dirty="0"/>
              <a:t>), и впервые — зимние Игры. По окончании Олимпийских игр на тех же объектах будут проведены </a:t>
            </a:r>
            <a:r>
              <a:rPr lang="ru-RU" u="sng" dirty="0">
                <a:hlinkClick r:id="rId17" tooltip="Зимние Паралимпийские игры 2014"/>
              </a:rPr>
              <a:t>зимние </a:t>
            </a:r>
            <a:r>
              <a:rPr lang="ru-RU" u="sng" dirty="0" err="1">
                <a:hlinkClick r:id="rId17" tooltip="Зимние Паралимпийские игры 2014"/>
              </a:rPr>
              <a:t>Паралимпийские</a:t>
            </a:r>
            <a:r>
              <a:rPr lang="ru-RU" u="sng" dirty="0">
                <a:hlinkClick r:id="rId17" tooltip="Зимние Паралимпийские игры 2014"/>
              </a:rPr>
              <a:t> игры 2014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244868_201102271308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715140" y="4714884"/>
            <a:ext cx="2286016" cy="176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savok.name/uploads/olimpiada/1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4282" y="4643446"/>
            <a:ext cx="1536018" cy="2024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Эстафета Олимпийского огня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8043890" cy="292895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Эстафета Олимпийского огня начнётся в Москве </a:t>
            </a:r>
            <a:r>
              <a:rPr lang="ru-RU" u="sng" dirty="0">
                <a:hlinkClick r:id="rId2" tooltip="7 октября"/>
              </a:rPr>
              <a:t>7 октября</a:t>
            </a:r>
            <a:r>
              <a:rPr lang="ru-RU" dirty="0"/>
              <a:t> </a:t>
            </a:r>
            <a:r>
              <a:rPr lang="ru-RU" u="sng" dirty="0">
                <a:hlinkClick r:id="rId3" tooltip="2013 год"/>
              </a:rPr>
              <a:t>2013 года</a:t>
            </a:r>
            <a:r>
              <a:rPr lang="ru-RU" dirty="0"/>
              <a:t> и закончится в Сочи </a:t>
            </a:r>
            <a:r>
              <a:rPr lang="ru-RU" u="sng" dirty="0">
                <a:hlinkClick r:id="rId4" tooltip="7 февраля"/>
              </a:rPr>
              <a:t>7 февраля</a:t>
            </a:r>
            <a:r>
              <a:rPr lang="ru-RU" dirty="0"/>
              <a:t> </a:t>
            </a:r>
            <a:r>
              <a:rPr lang="ru-RU" u="sng" dirty="0">
                <a:hlinkClick r:id="rId5" tooltip="2014 год"/>
              </a:rPr>
              <a:t>2014 года</a:t>
            </a:r>
            <a:r>
              <a:rPr lang="ru-RU" dirty="0"/>
              <a:t>. По словам представителей оргкомитета Олимпийский игр, эстафета станет самой продолжительной за всю историю — 123 дня и самой протяжённой — более 40 тысяч километров. Олимпийский огонь будет пронесён через столицы всех 83-х субъектов Российской Федерации.</a:t>
            </a:r>
          </a:p>
          <a:p>
            <a:endParaRPr lang="ru-RU" dirty="0"/>
          </a:p>
        </p:txBody>
      </p:sp>
      <p:pic>
        <p:nvPicPr>
          <p:cNvPr id="14338" name="Picture 2" descr="http://im8-tub-ru.yandex.net/i?id=486704229-6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3429000"/>
            <a:ext cx="7072362" cy="3286148"/>
          </a:xfrm>
          <a:prstGeom prst="rect">
            <a:avLst/>
          </a:prstGeom>
          <a:noFill/>
        </p:spPr>
      </p:pic>
      <p:pic>
        <p:nvPicPr>
          <p:cNvPr id="7" name="Picture 3" descr="mascot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52"/>
            <a:ext cx="1071538" cy="133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эстафета олимпийского огня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71611"/>
            <a:ext cx="4357718" cy="528638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Предполагается, что в ходе своего путешествия олимпийский огонь побывает на самом глубоком озере мира — </a:t>
            </a:r>
            <a:r>
              <a:rPr lang="ru-RU" u="sng" dirty="0">
                <a:hlinkClick r:id="rId2" tooltip="Байкал"/>
              </a:rPr>
              <a:t>Байкале</a:t>
            </a:r>
            <a:r>
              <a:rPr lang="ru-RU" dirty="0"/>
              <a:t>, на высочайшей европейской горной вершине — </a:t>
            </a:r>
            <a:r>
              <a:rPr lang="ru-RU" u="sng" dirty="0">
                <a:hlinkClick r:id="rId3" tooltip="Эльбрус"/>
              </a:rPr>
              <a:t>Эльбрусе</a:t>
            </a:r>
            <a:r>
              <a:rPr lang="ru-RU" dirty="0"/>
              <a:t>, на </a:t>
            </a:r>
            <a:r>
              <a:rPr lang="ru-RU" u="sng" dirty="0">
                <a:hlinkClick r:id="rId4" tooltip="Северный полюс"/>
              </a:rPr>
              <a:t>Северном полюсе</a:t>
            </a:r>
            <a:r>
              <a:rPr lang="ru-RU" dirty="0"/>
              <a:t>. Кроме того, планируется отправить огонь в космос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эстафете олимпийского огня примут участие 14 тыс. </a:t>
            </a:r>
            <a:r>
              <a:rPr lang="ru-RU" dirty="0" err="1" smtClean="0"/>
              <a:t>факелоносцев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5362" name="Picture 2" descr="http://forum.ribca.net/ibf_new/rss_data/sport.vesti.ru/p/b_234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000108"/>
            <a:ext cx="3429024" cy="5429288"/>
          </a:xfrm>
          <a:prstGeom prst="rect">
            <a:avLst/>
          </a:prstGeom>
          <a:noFill/>
        </p:spPr>
      </p:pic>
      <p:pic>
        <p:nvPicPr>
          <p:cNvPr id="15363" name="Picture 3" descr="mascot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1143030" cy="133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dirty="0" smtClean="0"/>
              <a:t>СИМВОЛ ОЛИМПИАДЫ 2014г.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4572032" cy="58579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Сегодня Игры в Сочи получили свои символы — впервые в истории Олимпийского движения их выбирала вся страна! По результатам голосования было принято решение, что победителями конкурса по олимпийскому принципу станут вошедшие в первую тройку при народном голосовании. Эти персонажи — выбор всей нашей страны. </a:t>
            </a:r>
          </a:p>
          <a:p>
            <a:endParaRPr lang="ru-RU" dirty="0"/>
          </a:p>
        </p:txBody>
      </p:sp>
      <p:pic>
        <p:nvPicPr>
          <p:cNvPr id="16387" name="Picture 3" descr="sochi_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967193"/>
            <a:ext cx="4000528" cy="553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 ОЛИМПИАДЫ 2014г.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5"/>
            <a:ext cx="8429684" cy="121444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Это Белый мишка, Зайка и Леопард, и они уже стали частью истории мирового Олимпийского движения!</a:t>
            </a:r>
            <a:endParaRPr lang="ru-RU" dirty="0"/>
          </a:p>
        </p:txBody>
      </p:sp>
      <p:pic>
        <p:nvPicPr>
          <p:cNvPr id="17410" name="Picture 2" descr="symbo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821536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/>
              <a:t>символы олимпиады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4929222" cy="505461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Выбранные талисманы – настоящие мастера спорта, леопард предпочитает быстрый спуск с горы на сноуборде и готов поделиться своими умениями со всем друзьями, белый медведь с удовольствием </a:t>
            </a:r>
            <a:r>
              <a:rPr lang="ru-RU" dirty="0" smtClean="0">
                <a:hlinkClick r:id="rId2" tooltip="Санки"/>
              </a:rPr>
              <a:t>катается на санках</a:t>
            </a:r>
            <a:r>
              <a:rPr lang="ru-RU" dirty="0" smtClean="0"/>
              <a:t> и станет верным помощником бобслеистов, а </a:t>
            </a:r>
            <a:r>
              <a:rPr lang="ru-RU" dirty="0" smtClean="0">
                <a:hlinkClick r:id="rId3" tooltip="Мой милый кролик!"/>
              </a:rPr>
              <a:t>зайка</a:t>
            </a:r>
            <a:r>
              <a:rPr lang="ru-RU" dirty="0" smtClean="0"/>
              <a:t>, прирождённая фигуристка, создаст на Олимпийских играх в Сочи атмосферу праздника. </a:t>
            </a:r>
          </a:p>
          <a:p>
            <a:r>
              <a:rPr lang="ru-RU" b="1" dirty="0" smtClean="0"/>
              <a:t>ЭТО ФАКТ </a:t>
            </a:r>
            <a:r>
              <a:rPr lang="ru-RU" i="1" dirty="0" smtClean="0"/>
              <a:t>Свой голос за белого леопарда </a:t>
            </a:r>
            <a:r>
              <a:rPr lang="ru-RU" i="1" dirty="0" err="1" smtClean="0"/>
              <a:t>Барсика</a:t>
            </a:r>
            <a:r>
              <a:rPr lang="ru-RU" i="1" dirty="0" smtClean="0"/>
              <a:t> отдал премьер-министр В.В. Путин. Ещё на встрече со студентами Сочи он сказал, что симпатизирует именно этому герою. </a:t>
            </a:r>
          </a:p>
          <a:p>
            <a:endParaRPr lang="ru-RU" dirty="0"/>
          </a:p>
        </p:txBody>
      </p:sp>
      <p:pic>
        <p:nvPicPr>
          <p:cNvPr id="1026" name="Picture 2" descr="mascot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643050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0_560db_4f13c9b6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4357694"/>
            <a:ext cx="194983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talismany-olimpiady-v-sochi-_2625_p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357694"/>
            <a:ext cx="1870698" cy="230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 ОЛИМПИАДЫ 2014г.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5972188" cy="512605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Итоги голосования: </a:t>
            </a:r>
            <a:r>
              <a:rPr lang="ru-RU" dirty="0" smtClean="0"/>
              <a:t>Леопард </a:t>
            </a:r>
            <a:r>
              <a:rPr lang="ru-RU" dirty="0" err="1" smtClean="0"/>
              <a:t>Барсик</a:t>
            </a:r>
            <a:r>
              <a:rPr lang="ru-RU" dirty="0" smtClean="0"/>
              <a:t> – 28% голосов </a:t>
            </a:r>
          </a:p>
          <a:p>
            <a:r>
              <a:rPr lang="ru-RU" dirty="0" smtClean="0"/>
              <a:t>Белый медведь Полюс – 18% голосов </a:t>
            </a:r>
          </a:p>
          <a:p>
            <a:r>
              <a:rPr lang="ru-RU" dirty="0" smtClean="0"/>
              <a:t>Зайка Стрелка– 16% голосов </a:t>
            </a:r>
          </a:p>
          <a:p>
            <a:r>
              <a:rPr lang="ru-RU" b="1" dirty="0" smtClean="0"/>
              <a:t>Символ Олимпиады 2014 Леопард</a:t>
            </a:r>
          </a:p>
          <a:p>
            <a:r>
              <a:rPr lang="ru-RU" dirty="0" smtClean="0"/>
              <a:t>Белый леопард </a:t>
            </a:r>
            <a:r>
              <a:rPr lang="ru-RU" dirty="0" err="1" smtClean="0"/>
              <a:t>Барсик</a:t>
            </a:r>
            <a:r>
              <a:rPr lang="ru-RU" dirty="0" smtClean="0"/>
              <a:t> – сильный, выносливый зверь, который живёт в горах Кавказа. Белый леопард – знаток </a:t>
            </a:r>
            <a:r>
              <a:rPr lang="ru-RU" dirty="0" smtClean="0">
                <a:hlinkClick r:id="rId2" tooltip="Горнолыжные курорты Австрии"/>
              </a:rPr>
              <a:t>горных склонов</a:t>
            </a:r>
            <a:r>
              <a:rPr lang="ru-RU" dirty="0" smtClean="0"/>
              <a:t> и отличный альпинист. Он охраняет ближайшие селения от непогоды, а в свободное время учит своих друзей кататься на сноуборде</a:t>
            </a:r>
          </a:p>
          <a:p>
            <a:endParaRPr lang="ru-RU" dirty="0"/>
          </a:p>
        </p:txBody>
      </p:sp>
      <p:pic>
        <p:nvPicPr>
          <p:cNvPr id="4" name="Picture 2" descr="244868_201102271308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14818"/>
            <a:ext cx="2571768" cy="226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mascot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857232"/>
            <a:ext cx="257176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42852"/>
            <a:ext cx="5614998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 ОЛИМПИАДЫ 2014г.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000628" cy="535785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Символ Олимпиады 2014 Зайка</a:t>
            </a:r>
          </a:p>
          <a:p>
            <a:r>
              <a:rPr lang="ru-RU" dirty="0" smtClean="0"/>
              <a:t>Белую зайку Стрелку придумала Сильвия Петрова. Активная Зайка успевает всё: заниматься спортом, учиться «на отлично» и помогать маме в ресторане Лесная Запруда. </a:t>
            </a:r>
          </a:p>
          <a:p>
            <a:r>
              <a:rPr lang="ru-RU" dirty="0" smtClean="0"/>
              <a:t>Приехав на конкурс талисманов Сочи, Зайка Стрелка вместе с Димой Биланом спела песню «Про зайцев» и уверенно заняла третье место, став последним символом Олимпийских Игр 2014. </a:t>
            </a:r>
          </a:p>
          <a:p>
            <a:endParaRPr lang="ru-RU" dirty="0"/>
          </a:p>
        </p:txBody>
      </p:sp>
      <p:pic>
        <p:nvPicPr>
          <p:cNvPr id="5" name="Picture 2" descr="244868_201102271308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242889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talismany-olimpiady-v-sochi-_2625_p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38576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</TotalTime>
  <Words>633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Зимние Олимпийские игры 2014</vt:lpstr>
      <vt:lpstr>Зимние Олимпийские игры 2014</vt:lpstr>
      <vt:lpstr>Эстафета Олимпийского огня</vt:lpstr>
      <vt:lpstr>эстафета олимпийского огня</vt:lpstr>
      <vt:lpstr>СИМВОЛ ОЛИМПИАДЫ 2014г.</vt:lpstr>
      <vt:lpstr>СИМВОЛ ОЛИМПИАДЫ 2014г.</vt:lpstr>
      <vt:lpstr>символы олимпиады</vt:lpstr>
      <vt:lpstr>СИМВОЛ ОЛИМПИАДЫ 2014г.</vt:lpstr>
      <vt:lpstr>СИМВОЛ ОЛИМПИАДЫ 2014г.</vt:lpstr>
      <vt:lpstr>СИМВОЛ ОЛИМПИАДЫ 2014г.</vt:lpstr>
      <vt:lpstr> слоган зимних  олимпийских игр  </vt:lpstr>
      <vt:lpstr>слоган зимних  олимпийских игр</vt:lpstr>
      <vt:lpstr>ВИДЫ СОРЕВНОВАНИЙ</vt:lpstr>
      <vt:lpstr>ВИДЫ СОРЕВНОВАНИЙ</vt:lpstr>
      <vt:lpstr>ОЛИПИАДА 2014г.</vt:lpstr>
      <vt:lpstr>Паралимпийские игры 2014.</vt:lpstr>
      <vt:lpstr>Символы паралимпийских Олимпийских игр </vt:lpstr>
      <vt:lpstr>XXII зимние Олимпийские игры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Олимпийские игры 2014</dc:title>
  <dc:creator>Admin</dc:creator>
  <cp:lastModifiedBy>Admin</cp:lastModifiedBy>
  <cp:revision>32</cp:revision>
  <dcterms:created xsi:type="dcterms:W3CDTF">2012-12-07T09:29:39Z</dcterms:created>
  <dcterms:modified xsi:type="dcterms:W3CDTF">2013-10-09T18:02:18Z</dcterms:modified>
</cp:coreProperties>
</file>