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5" r:id="rId2"/>
    <p:sldId id="256" r:id="rId3"/>
    <p:sldId id="257" r:id="rId4"/>
    <p:sldId id="258" r:id="rId5"/>
    <p:sldId id="264" r:id="rId6"/>
    <p:sldId id="263" r:id="rId7"/>
    <p:sldId id="262" r:id="rId8"/>
    <p:sldId id="261" r:id="rId9"/>
    <p:sldId id="260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7A72-BD4D-4288-B41D-BD222AB07D5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A9FE-650C-4D8B-83B1-CE12EE4EFA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7A72-BD4D-4288-B41D-BD222AB07D5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A9FE-650C-4D8B-83B1-CE12EE4EF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7A72-BD4D-4288-B41D-BD222AB07D5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A9FE-650C-4D8B-83B1-CE12EE4EF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7A72-BD4D-4288-B41D-BD222AB07D5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A9FE-650C-4D8B-83B1-CE12EE4EF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7A72-BD4D-4288-B41D-BD222AB07D5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C81A9FE-650C-4D8B-83B1-CE12EE4EFA7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7A72-BD4D-4288-B41D-BD222AB07D5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A9FE-650C-4D8B-83B1-CE12EE4EF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7A72-BD4D-4288-B41D-BD222AB07D5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A9FE-650C-4D8B-83B1-CE12EE4EF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7A72-BD4D-4288-B41D-BD222AB07D5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A9FE-650C-4D8B-83B1-CE12EE4EF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7A72-BD4D-4288-B41D-BD222AB07D5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A9FE-650C-4D8B-83B1-CE12EE4EF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7A72-BD4D-4288-B41D-BD222AB07D5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A9FE-650C-4D8B-83B1-CE12EE4EF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7A72-BD4D-4288-B41D-BD222AB07D5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A9FE-650C-4D8B-83B1-CE12EE4EF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C77A72-BD4D-4288-B41D-BD222AB07D5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81A9FE-650C-4D8B-83B1-CE12EE4EFA7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orum.ribca.net/ibf_new/uploads/1210071633/gallery_191_428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source=wiz&amp;text=%D0%BA%D0%B0%D1%80%D1%82%D0%B8%D0%BD%D0%BA%D0%B8%20%D0%B6%D0%B8%D0%B2%D0%BE%D1%82%D0%BD%D1%8B%D1%85%20%D0%BF%D1%83%D1%81%D1%82%D1%8B%D0%BD%D1%8C%20%D0%B8%20%D0%BF%D0%BE%D0%BB%D1%83%D0%BF%D1%83%D1%81%D1%82%D1%8B%D0%BD%D1%8C&amp;noreask=1&amp;img_url=http%3A%2F%2Fwww.gifanimation.ru%2Fimages%2Fzhivotnye_new%2F15A6.GIF&amp;pos=19&amp;rpt=simage&amp;lr=15&amp;nojs=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g0.liveinternet.ru/images/attach/c/6/93/891/93891872_1352984045_cammel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-site.ru/index.php/2011-01-09-16-50-20/127/657-2011-09-25-07-28-10.html" TargetMode="External"/><Relationship Id="rId2" Type="http://schemas.openxmlformats.org/officeDocument/2006/relationships/hyperlink" Target="http://www.geo-site.ru/index.php/2011-01-09-16-50-20/125/631-step-provinsii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zooschool.ru/attach/img/389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y-time.ru/upload/iblock/a03/3465b25a8c2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hyperlink" Target="http://900igr.net/datai/okruzhajuschij-mir/Kto-samyj-ushastyj/0005-010-Dlinnye-ushi-po-otnosheniju-k-telu-u-dlinnoukhogo-tushkanchika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img_url=http%3A%2F%2Fwww.yaplakal.com%2Fuploads%2Fpreviews%2Fpost-13-12399612138483.jpg&amp;p=1&amp;text=%D0%BA%D0%B0%D1%80%D1%82%D0%B8%D0%BD%D0%BA%D0%B8%20%D0%B6%D0%B8%D0%B2%D0%BE%D1%82%D0%BD%D1%8B%D1%85%20%D0%BF%D1%83%D1%81%D1%82%D1%8B%D0%BD%D1%8C%20%D0%B8%20%D0%BF%D0%BE%D0%BB%D1%83%D0%BF%D1%83%D1%81%D1%82%D1%8B%D0%BD%D1%8C&amp;noreask=1&amp;pos=38&amp;lr=15&amp;rpt=simage&amp;nojs=1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source=wiz&amp;img_url=http%3A%2F%2Fic.pics.livejournal.com%2Fya_mudrogon%2F39872200%2F849122%2Foriginal.jpg&amp;p=1&amp;text=%D0%BA%D0%B0%D1%80%D1%82%D0%B8%D0%BD%D0%BA%D0%B8%20%D0%B6%D0%B8%D0%B2%D0%BE%D1%82%D0%BD%D1%8B%D1%85%20%D0%BF%D1%83%D1%81%D1%82%D1%8B%D0%BD%D1%8C%20%D0%B8%20%D0%BF%D0%BE%D0%BB%D1%83%D0%BF%D1%83%D1%81%D1%82%D1%8B%D0%BD%D1%8C&amp;noreask=1&amp;pos=30&amp;lr=15&amp;rpt=simage&amp;nojs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images.yandex.ru/yandsearch?source=wiz&amp;text=%D0%BA%D0%B0%D1%80%D0%B0%D0%BA%D1%83%D1%80%D1%82%20%D1%84%D0%BE%D1%82%D0%BE&amp;noreask=1&amp;img_url=http%3A%2F%2Fsetipayka.com%2Ffoto%2Fkarakurt%2Ffoto%2F6.jpg&amp;pos=0&amp;rpt=simage&amp;lr=15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text=%D1%84%D0%B0%D0%BB%D0%B0%D0%BD%D0%B3%D0%B0%20%D1%84%D0%BE%D1%82%D0%BE&amp;noreask=1&amp;img_url=http%3A%2F%2Ffaunazoo.ru%2Fwp-content%2Fgallery%2Ffalanga%2Fthumbs%2Fthumbs_falanga-7.jpg&amp;pos=26&amp;rpt=simage&amp;lr=15&amp;nojs=1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source=wiz&amp;text=%D1%81%D0%BA%D0%BE%D1%80%D0%BF%D0%B8%D0%BE%D0%BD%20%D1%84%D0%BE%D1%82%D0%BE&amp;noreask=1&amp;img_url=http%3A%2F%2Fwww.floranimal.ru%2Fpages%2Fanimal%2Fs%2F2773.jpg&amp;pos=1&amp;rpt=simage&amp;lr=15&amp;nojs=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text=%D0%B4%D1%80%D0%BE%D1%84%D0%B0%20%D0%BA%D1%80%D0%B0%D1%81%D0%BE%D1%82%D0%BA%D0%B0&amp;noreask=1&amp;img_url=http%3A%2F%2Fpda.compulenta.ru%2Fupload%2Fiblock%2F114%2F5559275264_ae7dee0e11_z.png&amp;pos=1&amp;rpt=simage&amp;lr=15&amp;nojs=1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images.yandex.ru/yandsearch?source=wiz&amp;text=%D1%81%D0%B0%D0%BA%D1%81%D0%B0%D1%83%D0%BB%D1%8C%D0%BD%D0%B0%D1%8F%20%D1%81%D0%BE%D0%B9%D0%BA%D0%B0%20%D1%84%D0%BE%D1%82%D0%BE&amp;noreask=1&amp;img_url=http%3A%2F%2Fpticyrus.info%2Fwp-content%2Fuploads%2F2012%2F03%2Fmon-soika.jpg&amp;pos=19&amp;rpt=simage&amp;lr=15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text=%D0%BF%D1%83%D1%81%D1%82%D1%8B%D0%BD%D0%BD%D1%8B%D0%B9%20%D0%B2%D0%BE%D1%80%D0%BE%D0%BD&amp;noreask=1&amp;img_url=http%3A%2F%2Fwww.rbcu.ru%2Fresize.php%3Fw%3D500%26h%3D10000%26f%3D.%2Fupload%2Fiblock%2F4c4%2FCorvus%2520ruficollis%2520012.jpg&amp;pos=15&amp;rpt=simage&amp;lr=15&amp;nojs=1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source=wiz&amp;text=%D1%81%D0%B0%D0%BA%D1%81%D0%B0%D1%83%D0%BB%D1%8C%D0%BD%D0%B0%D1%8F%20%D0%B2%D0%BE%D1%80%D0%BE%D0%B1%D0%B5%D0%B9%20%D1%84%D0%BE%D1%82%D0%BE&amp;noreask=1&amp;img_url=http%3A%2F%2Fenc.sci-lib.com%2Fpictures%2F19%2F01%2F000111_n.jpg&amp;pos=6&amp;rpt=simage&amp;lr=15&amp;nojs=1" TargetMode="Externa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text=%D0%BB%D0%B8%D1%81%D0%B8%D1%86%D0%B0%20%D1%84%D0%B5%D0%BD%D0%B5%D0%BA&amp;noreask=1&amp;img_url=http%3A%2F%2Fudivitelno.com%2Fimages%2F3%2FFennec%2F%25D0%25A4%25D0%25B5%25D0%25BD%25D0%25B5%25D0%25BA%2520%2528fennec%2520fox%2529%2520%25288%2529.jpg&amp;pos=13&amp;rpt=simage&amp;lr=15&amp;nojs=1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images.yandex.ru/yandsearch?source=wiz&amp;text=%D1%88%D0%B0%D0%BA%D0%B0%D0%BB%20%D1%84%D0%BE%D1%82%D0%BE&amp;noreask=1&amp;img_url=http%3A%2F%2Ffarm1.static.flickr.com%2F24%2F43427882_a7c0f4a9c3.jpg&amp;pos=9&amp;rpt=simage&amp;lr=15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text=%D0%BA%D0%B0%D1%80%D0%B0%D0%BA%D0%B0%D0%BB&amp;noreask=1&amp;img_url=http%3A%2F%2Fimg1.liveinternet.ru%2Fimages%2Fattach%2Fc%2F3%2F75%2F769%2F75769485_large_6_caracal.jpg&amp;pos=0&amp;rpt=simage&amp;lr=15&amp;nojs=1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hyperlink" Target="http://images.yandex.ru/yandsearch?source=wiz&amp;text=%D1%81%D1%82%D0%B5%D0%BF%D0%BD%D0%B0%D1%8F%20%D0%BA%D0%BE%D1%88%D0%BA%D0%B0%20%D1%84%D0%BE%D1%82%D0%BE&amp;noreask=1&amp;img_url=http%3A%2F%2Fimg.dailymail.co.uk%2Fi%2Fpix%2F2007%2F06_03%2FcatDM2806_468x705.jpg&amp;pos=16&amp;rpt=simage&amp;lr=15&amp;nojs=1" TargetMode="External"/><Relationship Id="rId4" Type="http://schemas.openxmlformats.org/officeDocument/2006/relationships/hyperlink" Target="http://images.yandex.ru/yandsearch?source=wiz&amp;text=%D0%BF%D0%BE%D0%BB%D0%BE%D1%81%D0%B0%D1%82%D0%B0%D1%8F%20%D0%B3%D0%B8%D0%B5%D0%BD%D0%B0%20%D1%84%D0%BE%D1%82%D0%BE&amp;noreask=1&amp;img_url=http%3A%2F%2F900igr.net%2Fdatas%2Fzhivotnye%2FKHischniki-2.files%2F0028-028-Polosataja-giena.jpg&amp;pos=1&amp;rpt=simage&amp;lr=15&amp;nojs=1" TargetMode="Externa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images.yandex.ru/yandsearch?source=wiz&amp;text=%D0%B2%D0%B8%D0%B4%D1%8B%20%D0%B0%D0%BD%D1%82%D0%B8%D0%BB%D0%BE%D0%BF&amp;noreask=1&amp;img_url=http%3A%2F%2Fnateletro.35photo.ru%2Fphotos%2F20100515%2F148333.jpg&amp;pos=4&amp;rpt=simage&amp;lr=15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psearch&amp;text=%D0%BC%D1%83%D1%84%D0%BB%D0%BE%D0%BD%20%D0%B8%20%D0%BA%D1%83%D0%BB%D0%B0%D0%BD&amp;noreask=1&amp;img_url=http%3A%2F%2Fupload.wikimedia.org%2Fwikipedia%2Fcommons%2F7%2F73%2FOvis_ammon_vignei_arkal_Pretoria_3.jpg&amp;pos=8&amp;rpt=simage&amp;lr=15&amp;nojs=1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yandsearch?source=wiz&amp;text=%D0%B1%D0%B5%D0%B7%D0%BE%D0%B0%D1%80%D0%BE%D0%B2%D1%8B%D0%B9%20%D0%BA%D0%BE%D0%B7%D0%B5%D0%BB&amp;noreask=1&amp;img_url=http%3A%2F%2Fwww.megabook.ru%2FMObjects2%2Fdata%2Fpict2008%2F04a0515.jpg&amp;pos=15&amp;rpt=simage&amp;lr=15&amp;nojs=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psearch&amp;text=%D1%8F%D0%B4%D0%BE%D0%B2%D0%B8%D1%82%D0%B0%D1%8F%20%D1%8D%D1%84%D0%B0&amp;noreask=1&amp;img_url=http%3A%2F%2Fimg1.liveinternet.ru%2Fimages%2Fattach%2Fc%2F2%2F64%2F607%2F64607318_01.jpg&amp;pos=1&amp;rpt=simage&amp;lr=15&amp;nojs=1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images.yandex.ru/yandsearch?source=wiz&amp;text=%D0%BA%D0%B0%D1%80%D1%82%D0%B8%D0%BD%D0%BA%D0%B8%20%D0%B6%D0%B8%D0%B2%D0%BE%D1%82%D0%BD%D1%8B%D1%85%20%D0%BF%D1%83%D1%81%D1%82%D1%8B%D0%BD%D1%8C%20%D0%B8%20%D0%BF%D0%BE%D0%BB%D1%83%D0%BF%D1%83%D1%81%D1%82%D1%8B%D0%BD%D1%8C&amp;noreask=1&amp;img_url=http%3A%2F%2Frudocs.exdat.com%2Fpars_docs%2Ftw_refs%2F323%2F322334%2F322334_html_m56e33e40.jpg&amp;pos=9&amp;rpt=simage&amp;lr=15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text=%D0%BF%D1%83%D1%81%D1%82%D1%8B%D0%BD%D0%BD%D0%B0%D1%8F%20%D1%87%D0%B5%D1%80%D0%B5%D0%BF%D0%B0%D1%85%D0%B0&amp;noreask=1&amp;img_url=http%3A%2F%2Fthearticle.ru%2Fwp-content%2Fuploads%2Fpustyinnaya_cherepaha1.jpg&amp;pos=5&amp;rpt=simage&amp;lr=15&amp;nojs=1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images.yandex.ru/yandsearch?source=wiz&amp;text=%D1%81%D0%B5%D1%80%D1%8B%D0%B9%20%D0%B2%D0%B0%D1%80%D0%B0%D0%BD&amp;noreask=1&amp;img_url=http%3A%2F%2Fwww.floranimal.ru%2Fpages%2Fanimal%2Fv%2F1160.jpg&amp;pos=0&amp;rpt=simage&amp;lr=15&amp;nojs=1" TargetMode="External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Животные пустынь и полупустынь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3429024" cy="30718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ПОДГОТОВИЛА УЧЕНИЦА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4 В КЛАССА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МУСОШ №66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ФЕДИНА ИРИНА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3554" name="Picture 2" descr="http://forum.ribca.net/ibf_new/uploads/1210071633/gallery_191_428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000240"/>
            <a:ext cx="5715040" cy="4572032"/>
          </a:xfrm>
          <a:prstGeom prst="rect">
            <a:avLst/>
          </a:prstGeom>
          <a:noFill/>
        </p:spPr>
      </p:pic>
      <p:pic>
        <p:nvPicPr>
          <p:cNvPr id="23556" name="Picture 4" descr="http://im5-tub-ru.yandex.net/i?id=99481401-0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29250"/>
            <a:ext cx="819150" cy="1428750"/>
          </a:xfrm>
          <a:prstGeom prst="rect">
            <a:avLst/>
          </a:prstGeom>
          <a:noFill/>
        </p:spPr>
      </p:pic>
      <p:pic>
        <p:nvPicPr>
          <p:cNvPr id="23558" name="Picture 6" descr="http://im5-tub-ru.yandex.net/i?id=99481401-0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24850" y="0"/>
            <a:ext cx="8191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ЖИВОТНЫЕ ПУСТЫНЬ И ПОЛУПУСТЫНЬ: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929222" cy="519749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Животные, приспособившиеся к жизни на открытых пространствах пустыни, могут быстро бегать и подолгу оставаться без воды. Например, издавна одомашненный верблюд, который за свою выносливость и надежность назван «кораблем пустыни».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44" name="Picture 4" descr="http://img0.liveinternet.ru/images/attach/c/6/93/891/93891872_1352984045_camme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4119558" cy="47386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1"/>
            <a:ext cx="7772400" cy="42862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ПОЛУПУСТЫНЯ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3214710" cy="571504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Полупустыня – ландшафт, сочетающий участки </a:t>
            </a:r>
            <a:r>
              <a:rPr lang="ru-RU" b="1" dirty="0" smtClean="0">
                <a:solidFill>
                  <a:srgbClr val="FFC000"/>
                </a:solidFill>
                <a:hlinkClick r:id="rId2"/>
              </a:rPr>
              <a:t>степей</a:t>
            </a:r>
            <a:r>
              <a:rPr lang="ru-RU" b="1" dirty="0" smtClean="0">
                <a:solidFill>
                  <a:srgbClr val="FFC000"/>
                </a:solidFill>
              </a:rPr>
              <a:t> и </a:t>
            </a:r>
            <a:r>
              <a:rPr lang="ru-RU" b="1" dirty="0" smtClean="0">
                <a:solidFill>
                  <a:srgbClr val="FFC000"/>
                </a:solidFill>
                <a:hlinkClick r:id="rId3"/>
              </a:rPr>
              <a:t>пустынь</a:t>
            </a:r>
            <a:r>
              <a:rPr lang="ru-RU" b="1" dirty="0" smtClean="0">
                <a:solidFill>
                  <a:srgbClr val="FFC000"/>
                </a:solidFill>
              </a:rPr>
              <a:t>, встречающийся в умеренных, субтропических и тропических поясах Земли и образующий природную зону, расположенную между степной зоной на севере и пустынной зоной на юге.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4340" name="Picture 4" descr="http://www.zooschool.ru/attach/img/389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857232"/>
            <a:ext cx="5191128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ПУСТЫНЯ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3471858" cy="578647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Пустыни с жарким, засушливым климатом и скудной разреженной растительностью распространены в умеренных, субтропических и тропических поясах Земли. Площадь пустынь около 22% суши. Пустыни встречаются везде кроме Европы и Антарктиды.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2290" name="Picture 2" descr="http://www.by-time.ru/upload/iblock/a03/3465b25a8c2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1" y="714356"/>
            <a:ext cx="5072097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642942"/>
          </a:xfrm>
        </p:spPr>
        <p:txBody>
          <a:bodyPr>
            <a:noAutofit/>
          </a:bodyPr>
          <a:lstStyle/>
          <a:p>
            <a:r>
              <a:rPr lang="ru-RU" sz="2800" dirty="0" smtClean="0"/>
              <a:t>ЖИВОТНЫЕ ПУСТЫНЬ И ПОЛУПУСТЫНЬ: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7758138" cy="114300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зайцы, грызуны (суслики, тушканчики, песчанки, полевки, хомячки)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http://900igr.net/datai/okruzhajuschij-mir/Kto-samyj-ushastyj/0005-010-Dlinnye-ushi-po-otnosheniju-k-telu-u-dlinnoukhogo-tushkanchika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6190"/>
            <a:ext cx="4357718" cy="2857520"/>
          </a:xfrm>
          <a:prstGeom prst="rect">
            <a:avLst/>
          </a:prstGeom>
          <a:noFill/>
        </p:spPr>
      </p:pic>
      <p:pic>
        <p:nvPicPr>
          <p:cNvPr id="11268" name="Picture 4" descr="http://im8-tub-ru.yandex.net/i?id=664785255-3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428736"/>
            <a:ext cx="2847980" cy="2000264"/>
          </a:xfrm>
          <a:prstGeom prst="rect">
            <a:avLst/>
          </a:prstGeom>
          <a:noFill/>
        </p:spPr>
      </p:pic>
      <p:pic>
        <p:nvPicPr>
          <p:cNvPr id="11270" name="Picture 6" descr="http://im6-tub-ru.yandex.net/i?id=292254771-6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4714884"/>
            <a:ext cx="2571768" cy="1785950"/>
          </a:xfrm>
          <a:prstGeom prst="rect">
            <a:avLst/>
          </a:prstGeom>
          <a:noFill/>
        </p:spPr>
      </p:pic>
      <p:pic>
        <p:nvPicPr>
          <p:cNvPr id="11272" name="Picture 8" descr="фото вискач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428736"/>
            <a:ext cx="4429156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ЖИВОТНЫЕ ПУСТЫНЬ И ПОЛУПУСТЫНЬ: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5"/>
            <a:ext cx="8258204" cy="85725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много насекомых и паукообразных (каракурт, скорпионы, фаланги).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7410" name="Picture 2" descr="http://im3-tub-ru.yandex.net/i?id=603726604-4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3214710" cy="2071702"/>
          </a:xfrm>
          <a:prstGeom prst="rect">
            <a:avLst/>
          </a:prstGeom>
          <a:noFill/>
        </p:spPr>
      </p:pic>
      <p:pic>
        <p:nvPicPr>
          <p:cNvPr id="17412" name="Picture 4" descr="http://im6-tub-ru.yandex.net/i?id=164097922-5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500174"/>
            <a:ext cx="3262322" cy="2446742"/>
          </a:xfrm>
          <a:prstGeom prst="rect">
            <a:avLst/>
          </a:prstGeom>
          <a:noFill/>
        </p:spPr>
      </p:pic>
      <p:pic>
        <p:nvPicPr>
          <p:cNvPr id="17414" name="Picture 6" descr="http://im6-tub-ru.yandex.net/i?id=613032032-47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429132"/>
            <a:ext cx="3357586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ЖИВОТНЫЕ ПУСТЫНЬ И ПОЛУПУСТЫНЬ: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571480"/>
            <a:ext cx="5543560" cy="22860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Довольно разнообразны птицы : саксаульная сойка, дрофа-красотка, пустынный ворон, саксаульный и пустынный воробьи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8434" name="Picture 2" descr="http://im3-tub-ru.yandex.net/i?id=336837061-3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2928926" cy="1928826"/>
          </a:xfrm>
          <a:prstGeom prst="rect">
            <a:avLst/>
          </a:prstGeom>
          <a:noFill/>
        </p:spPr>
      </p:pic>
      <p:pic>
        <p:nvPicPr>
          <p:cNvPr id="18436" name="Picture 4" descr="http://im2-tub-ru.yandex.net/i?id=511529441-4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572008"/>
            <a:ext cx="2714644" cy="1857388"/>
          </a:xfrm>
          <a:prstGeom prst="rect">
            <a:avLst/>
          </a:prstGeom>
          <a:noFill/>
        </p:spPr>
      </p:pic>
      <p:pic>
        <p:nvPicPr>
          <p:cNvPr id="18438" name="Picture 6" descr="http://im5-tub-ru.yandex.net/i?id=619971551-62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2714620"/>
            <a:ext cx="3000396" cy="2143141"/>
          </a:xfrm>
          <a:prstGeom prst="rect">
            <a:avLst/>
          </a:prstGeom>
          <a:noFill/>
        </p:spPr>
      </p:pic>
      <p:pic>
        <p:nvPicPr>
          <p:cNvPr id="18440" name="Picture 8" descr="http://im3-tub-ru.yandex.net/i?id=54064009-65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4071942"/>
            <a:ext cx="2997636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57190"/>
          </a:xfrm>
        </p:spPr>
        <p:txBody>
          <a:bodyPr>
            <a:noAutofit/>
          </a:bodyPr>
          <a:lstStyle/>
          <a:p>
            <a:r>
              <a:rPr lang="ru-RU" sz="2800" dirty="0" smtClean="0"/>
              <a:t>ЖИВОТНЫЕ ПУСТЫНЬ И ПОЛУПУСТЫНЬ: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15716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Из мелких хищников повсеместно распространены: шакал, полосатая гиена, каракал, степная кошка, лисица- </a:t>
            </a:r>
            <a:r>
              <a:rPr lang="ru-RU" dirty="0" err="1" smtClean="0">
                <a:solidFill>
                  <a:srgbClr val="FFC000"/>
                </a:solidFill>
              </a:rPr>
              <a:t>фенек</a:t>
            </a:r>
            <a:r>
              <a:rPr lang="ru-RU" dirty="0" smtClean="0">
                <a:solidFill>
                  <a:srgbClr val="FFC000"/>
                </a:solidFill>
              </a:rPr>
              <a:t> и др.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9458" name="Picture 2" descr="http://im4-tub-ru.yandex.net/i?id=281818989-4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2388887" cy="1714512"/>
          </a:xfrm>
          <a:prstGeom prst="rect">
            <a:avLst/>
          </a:prstGeom>
          <a:noFill/>
        </p:spPr>
      </p:pic>
      <p:pic>
        <p:nvPicPr>
          <p:cNvPr id="19460" name="Picture 4" descr="http://im8-tub-ru.yandex.net/i?id=165047297-3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6565" y="2268208"/>
            <a:ext cx="2314129" cy="1660858"/>
          </a:xfrm>
          <a:prstGeom prst="rect">
            <a:avLst/>
          </a:prstGeom>
          <a:noFill/>
        </p:spPr>
      </p:pic>
      <p:pic>
        <p:nvPicPr>
          <p:cNvPr id="19462" name="Picture 6" descr="http://im4-tub-ru.yandex.net/i?id=91979051-44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2269364"/>
            <a:ext cx="2566990" cy="1659692"/>
          </a:xfrm>
          <a:prstGeom prst="rect">
            <a:avLst/>
          </a:prstGeom>
          <a:noFill/>
        </p:spPr>
      </p:pic>
      <p:pic>
        <p:nvPicPr>
          <p:cNvPr id="19464" name="Picture 8" descr="http://im5-tub-ru.yandex.net/i?id=97740894-30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5918" y="4357694"/>
            <a:ext cx="2428892" cy="2248974"/>
          </a:xfrm>
          <a:prstGeom prst="rect">
            <a:avLst/>
          </a:prstGeom>
          <a:noFill/>
        </p:spPr>
      </p:pic>
      <p:pic>
        <p:nvPicPr>
          <p:cNvPr id="19466" name="Picture 10" descr="http://im0-tub-ru.yandex.net/i?id=52322943-28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4942" y="4286256"/>
            <a:ext cx="1595442" cy="23931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ЖИВОТНЫЕ ПУСТЫНЬ И ПОЛУПУСТЫНЬ: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из копытных – антилопы , </a:t>
            </a:r>
            <a:r>
              <a:rPr lang="ru-RU" dirty="0" err="1" smtClean="0">
                <a:solidFill>
                  <a:srgbClr val="FFC000"/>
                </a:solidFill>
              </a:rPr>
              <a:t>безоаровый</a:t>
            </a:r>
            <a:r>
              <a:rPr lang="ru-RU" dirty="0" smtClean="0">
                <a:solidFill>
                  <a:srgbClr val="FFC000"/>
                </a:solidFill>
              </a:rPr>
              <a:t> козел, муфлон, кулан и др.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482" name="Picture 2" descr="http://im2-tub-ru.yandex.net/i?id=254231758-3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2357454" cy="2874944"/>
          </a:xfrm>
          <a:prstGeom prst="rect">
            <a:avLst/>
          </a:prstGeom>
          <a:noFill/>
        </p:spPr>
      </p:pic>
      <p:pic>
        <p:nvPicPr>
          <p:cNvPr id="20484" name="Picture 4" descr="http://im2-tub-ru.yandex.net/i?id=134998552-6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843208"/>
            <a:ext cx="2428892" cy="2914671"/>
          </a:xfrm>
          <a:prstGeom prst="rect">
            <a:avLst/>
          </a:prstGeom>
          <a:noFill/>
        </p:spPr>
      </p:pic>
      <p:pic>
        <p:nvPicPr>
          <p:cNvPr id="20486" name="Picture 6" descr="http://im6-tub-ru.yandex.net/i?id=247676350-19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2928934"/>
            <a:ext cx="2928958" cy="271463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Autofit/>
          </a:bodyPr>
          <a:lstStyle/>
          <a:p>
            <a:r>
              <a:rPr lang="ru-RU" sz="2800" dirty="0" smtClean="0"/>
              <a:t>ЖИВОТНЫЕ ПУСТЫНЬ И ПОЛУПУСТЫНЬ: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115328" cy="235745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пресмыкающиеся(ящерица круглоголовка, агама, серый варан, достигающий полутора метров длины, </a:t>
            </a:r>
            <a:r>
              <a:rPr lang="ru-RU" dirty="0" err="1" smtClean="0">
                <a:solidFill>
                  <a:srgbClr val="FFC000"/>
                </a:solidFill>
              </a:rPr>
              <a:t>гекконы</a:t>
            </a:r>
            <a:r>
              <a:rPr lang="ru-RU" dirty="0" smtClean="0">
                <a:solidFill>
                  <a:srgbClr val="FFC000"/>
                </a:solidFill>
              </a:rPr>
              <a:t>, из змей — стрела-змея, небольшой степной </a:t>
            </a:r>
            <a:r>
              <a:rPr lang="ru-RU" dirty="0" err="1" smtClean="0">
                <a:solidFill>
                  <a:srgbClr val="FFC000"/>
                </a:solidFill>
              </a:rPr>
              <a:t>удавчик</a:t>
            </a:r>
            <a:r>
              <a:rPr lang="ru-RU" dirty="0" smtClean="0">
                <a:solidFill>
                  <a:srgbClr val="FFC000"/>
                </a:solidFill>
              </a:rPr>
              <a:t>, чрезвычайно ядовитая эфа, пустынная черепаха)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1506" name="Picture 2" descr="http://im2-tub-ru.yandex.net/i?id=964168427-0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714620"/>
            <a:ext cx="2714644" cy="1785950"/>
          </a:xfrm>
          <a:prstGeom prst="rect">
            <a:avLst/>
          </a:prstGeom>
          <a:noFill/>
        </p:spPr>
      </p:pic>
      <p:pic>
        <p:nvPicPr>
          <p:cNvPr id="21510" name="Picture 6" descr="http://im0-tub-ru.yandex.net/i?id=67434931-0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8954" y="2571744"/>
            <a:ext cx="3594945" cy="2143140"/>
          </a:xfrm>
          <a:prstGeom prst="rect">
            <a:avLst/>
          </a:prstGeom>
          <a:noFill/>
        </p:spPr>
      </p:pic>
      <p:pic>
        <p:nvPicPr>
          <p:cNvPr id="21512" name="Picture 8" descr="http://im6-tub-ru.yandex.net/i?id=175396362-2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857760"/>
            <a:ext cx="3500462" cy="1857388"/>
          </a:xfrm>
          <a:prstGeom prst="rect">
            <a:avLst/>
          </a:prstGeom>
          <a:noFill/>
        </p:spPr>
      </p:pic>
      <p:pic>
        <p:nvPicPr>
          <p:cNvPr id="21514" name="Picture 10" descr="http://im2-tub-ru.yandex.net/i?id=492265994-35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4786322"/>
            <a:ext cx="2928958" cy="16430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146</TotalTime>
  <Words>265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Животные пустынь и полупустынь</vt:lpstr>
      <vt:lpstr>ПОЛУПУСТЫНЯ</vt:lpstr>
      <vt:lpstr>ПУСТЫНЯ</vt:lpstr>
      <vt:lpstr>ЖИВОТНЫЕ ПУСТЫНЬ И ПОЛУПУСТЫНЬ:</vt:lpstr>
      <vt:lpstr>ЖИВОТНЫЕ ПУСТЫНЬ И ПОЛУПУСТЫНЬ:</vt:lpstr>
      <vt:lpstr>ЖИВОТНЫЕ ПУСТЫНЬ И ПОЛУПУСТЫНЬ:</vt:lpstr>
      <vt:lpstr>ЖИВОТНЫЕ ПУСТЫНЬ И ПОЛУПУСТЫНЬ:</vt:lpstr>
      <vt:lpstr>ЖИВОТНЫЕ ПУСТЫНЬ И ПОЛУПУСТЫНЬ:</vt:lpstr>
      <vt:lpstr>ЖИВОТНЫЕ ПУСТЫНЬ И ПОЛУПУСТЫНЬ:</vt:lpstr>
      <vt:lpstr>ЖИВОТНЫЕ ПУСТЫНЬ И ПОЛУПУСТЫНЬ: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2013-04-16T11:58:21Z</dcterms:created>
  <dcterms:modified xsi:type="dcterms:W3CDTF">2013-04-16T14:25:07Z</dcterms:modified>
</cp:coreProperties>
</file>