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E80C-4F8E-4663-8208-1BBED0B7361A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2CA1-8776-4AD2-A83B-E28403C40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E80C-4F8E-4663-8208-1BBED0B7361A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2CA1-8776-4AD2-A83B-E28403C40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E80C-4F8E-4663-8208-1BBED0B7361A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2CA1-8776-4AD2-A83B-E28403C40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E80C-4F8E-4663-8208-1BBED0B7361A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2CA1-8776-4AD2-A83B-E28403C40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E80C-4F8E-4663-8208-1BBED0B7361A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2CA1-8776-4AD2-A83B-E28403C40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E80C-4F8E-4663-8208-1BBED0B7361A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2CA1-8776-4AD2-A83B-E28403C40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E80C-4F8E-4663-8208-1BBED0B7361A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2CA1-8776-4AD2-A83B-E28403C40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E80C-4F8E-4663-8208-1BBED0B7361A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2CA1-8776-4AD2-A83B-E28403C40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E80C-4F8E-4663-8208-1BBED0B7361A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2CA1-8776-4AD2-A83B-E28403C40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E80C-4F8E-4663-8208-1BBED0B7361A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2CA1-8776-4AD2-A83B-E28403C40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E80C-4F8E-4663-8208-1BBED0B7361A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2CA1-8776-4AD2-A83B-E28403C40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A0E80C-4F8E-4663-8208-1BBED0B7361A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D12CA1-8776-4AD2-A83B-E28403C40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hzemli.ru/animal/protection/65-byk-tur.html" TargetMode="External"/><Relationship Id="rId2" Type="http://schemas.openxmlformats.org/officeDocument/2006/relationships/hyperlink" Target="http://www.duhzemli.ru/animal/protection/64-tarpa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uhzemli.ru/animal/protection/68-kot-manul.html" TargetMode="External"/><Relationship Id="rId5" Type="http://schemas.openxmlformats.org/officeDocument/2006/relationships/hyperlink" Target="http://www.duhzemli.ru/animal/protection/67-korsak.html" TargetMode="External"/><Relationship Id="rId4" Type="http://schemas.openxmlformats.org/officeDocument/2006/relationships/hyperlink" Target="http://www.duhzemli.ru/animal/protection/66-sajgak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avageworld.ru/zhivotnye/evraziya/lisitsa-obyknovennaya-ili-ryzhaya-vulpes-vulpe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730" y="3573016"/>
            <a:ext cx="6906057" cy="30469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Животные </a:t>
            </a: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зоны степи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28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3" name="drumroll.wav"/>
          </p:stSnd>
        </p:sndAc>
      </p:transition>
    </mc:Choice>
    <mc:Fallback>
      <p:transition spd="slow">
        <p:split orient="vert"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avageworld.ru/images/animals/vulpes_vulpes/corsac/corsac_zev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87" y="0"/>
            <a:ext cx="9156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168" y="188640"/>
            <a:ext cx="2534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Корсак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8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5261"/>
            <a:ext cx="6512511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Кот-манул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Манул. (Tambako the Jaguar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91184"/>
            <a:ext cx="4536503" cy="267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5" y="915137"/>
            <a:ext cx="7902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Чтобы узнать, какими были предки домашней кошки 12 миллионов лет назад, достаточно взглянуть на манула. Эти хищные представители семейства кошачьих обитают в Центральной и Средней Азии, от Южного Закавказья и западного Ирана до Забайкалья, Монголии и Северо-Западного Китая. Своими размерами они напоминают обычную домашнюю кошку, но отличаются круглыми зрачками, короткими лапами и очень густой шерстью — на один см² приходится 9 000 волосков, длинной до 7 см. К сожалению, эти пушистые красавцы находятся под угрозой исчезновения, и всё равно браконьеры продолжают убивать их ради ценного меха.</a:t>
            </a:r>
          </a:p>
        </p:txBody>
      </p:sp>
      <p:pic>
        <p:nvPicPr>
          <p:cNvPr id="10244" name="Picture 4" descr="Манул. (Micael Carlsson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826" y="3991184"/>
            <a:ext cx="4149646" cy="267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372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Манул. (Patrick Meie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76033" y="25247"/>
            <a:ext cx="368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Кот-манул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94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4put.ru/pictures/max/21/6470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096684" cy="702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676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4" name="applause.wav"/>
          </p:stSnd>
        </p:sndAc>
      </p:transition>
    </mc:Choice>
    <mc:Fallback>
      <p:transition spd="slow">
        <p:split orient="vert"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6512511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Животные 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зоны степи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910589"/>
            <a:ext cx="66247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>
                <a:hlinkClick r:id="rId2"/>
              </a:rPr>
              <a:t>Тарпан или дикая лошадь</a:t>
            </a: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>
                <a:hlinkClick r:id="rId3"/>
              </a:rPr>
              <a:t>Бык-тур</a:t>
            </a: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>
                <a:hlinkClick r:id="rId4"/>
              </a:rPr>
              <a:t>Сайгак</a:t>
            </a: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>
                <a:hlinkClick r:id="rId5"/>
              </a:rPr>
              <a:t>Корсак</a:t>
            </a: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>
                <a:hlinkClick r:id="rId6"/>
              </a:rPr>
              <a:t>Кот-манул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xmlns="" val="770620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1367"/>
            <a:ext cx="6512511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Тарпан или дикая лошадь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476" y="1196752"/>
            <a:ext cx="5040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исторические времена тарпаны заселяли южные степи. Степей становилось все меньше, они постепенно превращались в сельскохозяйственные территории, и тарпаны </a:t>
            </a:r>
            <a:r>
              <a:rPr lang="ru-RU" sz="2000" dirty="0" smtClean="0"/>
              <a:t>отступали</a:t>
            </a:r>
            <a:r>
              <a:rPr lang="ru-RU" sz="2000" dirty="0"/>
              <a:t>. Последнее их прибежище — </a:t>
            </a:r>
            <a:r>
              <a:rPr lang="ru-RU" sz="2000" dirty="0" smtClean="0"/>
              <a:t>южно-украинские</a:t>
            </a:r>
            <a:r>
              <a:rPr lang="ru-RU" sz="2000" dirty="0"/>
              <a:t>, </a:t>
            </a:r>
            <a:r>
              <a:rPr lang="ru-RU" sz="2000" dirty="0" smtClean="0"/>
              <a:t>пред кавказские </a:t>
            </a:r>
            <a:r>
              <a:rPr lang="ru-RU" sz="2000" dirty="0"/>
              <a:t>и казахстанские степи. В конце </a:t>
            </a:r>
            <a:r>
              <a:rPr lang="ru-RU" sz="2000" dirty="0" smtClean="0"/>
              <a:t>18 </a:t>
            </a:r>
            <a:r>
              <a:rPr lang="ru-RU" sz="2000" dirty="0"/>
              <a:t>— начале </a:t>
            </a:r>
            <a:r>
              <a:rPr lang="ru-RU" sz="2000" dirty="0" smtClean="0"/>
              <a:t>19 </a:t>
            </a:r>
            <a:r>
              <a:rPr lang="ru-RU" sz="2000" dirty="0"/>
              <a:t>века тарпаны еще встречались в степной зоне, в европейской части страны — по левобережью нижнего Днепра. Табунок из восьми голов отмечен близ </a:t>
            </a:r>
            <a:r>
              <a:rPr lang="ru-RU" sz="2000" dirty="0" err="1"/>
              <a:t>Аскания</a:t>
            </a:r>
            <a:r>
              <a:rPr lang="ru-RU" sz="2000" dirty="0"/>
              <a:t>-Нова в 70-х годах прошлого столетия.</a:t>
            </a:r>
          </a:p>
          <a:p>
            <a:r>
              <a:rPr lang="ru-RU" sz="2000" dirty="0"/>
              <a:t>Последний тарпан был убит около ста лет назад.</a:t>
            </a:r>
          </a:p>
        </p:txBody>
      </p:sp>
      <p:pic>
        <p:nvPicPr>
          <p:cNvPr id="1026" name="Picture 2" descr="http://www.zoovet.ru/pet/m8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6827" y="2609035"/>
            <a:ext cx="3777173" cy="2476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852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то лежащего тарп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48417" y="11392"/>
            <a:ext cx="2595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Тарпан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60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512511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Бык-тур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6938" y="476672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Бык-тур исчез из Европы в </a:t>
            </a:r>
            <a:r>
              <a:rPr lang="ru-RU" sz="2800" dirty="0" smtClean="0"/>
              <a:t>12 </a:t>
            </a:r>
            <a:r>
              <a:rPr lang="ru-RU" sz="2800" dirty="0"/>
              <a:t>— </a:t>
            </a:r>
            <a:r>
              <a:rPr lang="ru-RU" sz="2800" dirty="0" smtClean="0"/>
              <a:t>14 </a:t>
            </a:r>
            <a:r>
              <a:rPr lang="ru-RU" sz="2800" dirty="0"/>
              <a:t>веках, дожив до конца </a:t>
            </a:r>
            <a:r>
              <a:rPr lang="ru-RU" sz="2800" dirty="0" smtClean="0"/>
              <a:t>16 </a:t>
            </a:r>
            <a:r>
              <a:rPr lang="ru-RU" sz="2800" dirty="0"/>
              <a:t>века лишь в Беловежской пуще. Тур был предком местного крупного рогатого скота, и некоторые примитивные породы, в том числе и серый украинский скот, еще сохранили его признаки. Это дает возможность восстановить популяцию тура путем скрещивания.</a:t>
            </a:r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IAAiQMBIgACEQEDEQH/xAAbAAACAwEBAQAAAAAAAAAAAAAEBQIDBgcBAP/EAEAQAAIBAwIDBgIGCAQHAQAAAAECAwAEERIhBTFBBhMiUWFxgZEUIzKh0eFCUlNikrHB8BUzk6IHFlRjcsLxQ//EABkBAAIDAQAAAAAAAAAAAAAAAAIDAAEEBf/EACMRAAICAwACAgIDAAAAAAAAAAABAhEDITESQQQTIlEjMmH/2gAMAwEAAhEDEQA/ADxNGykagUzjIOc/fvUmuIIWWIg50k5QZwM+lVmE5yMbc99jSfhl2tzxa9ZyxCqiKMe9c6EVTbFpDee9XQGRXdQMeLI5+e1ffSAFUopYN9nuwf5gVFjGg1BWOk7b/wAsVEp3jAsHLLtnljn50KosIW8JLLpJwM5Dhvzrzv3GDpJ64NVQwsjaXGV6DqB79fjVzKMDxKD+8djQyRTJiZgRnkBkZzt8ht8a+M0urmQDzGDt8fyqEYEv6WynkRz9M19pUDJ1aSdkHXz9/nQUUWLK8infSOhG+qvGuJFIznB/dOPlXwhUjHdqfYf0r7udIBKkHrucjzoiH3fSb6WODzIzj+dTM6j7EgYjnvVbLnmF042yM5+FR3Awhzt1G/tnFUyEhIsjDYOxzgLvvR9rbNLwq6uIh/lka3Db8s4H30uKgBWKldQyMgb789q1/ZBYp+C8Qtyy6pGK8+YK4H9aZhVzokabMm0jIMjvJCN8DpSyx4i0vH+JweLCRQnTy0t4s/8ArTy24ZcXFw8BUo8P+azM3gHr61muC2wl4pxbiIjKi4uNEAK5JRNgfP8A+VFGk7CpUP8Av3XxBfCN86h/WvPpMv73+38aFGQQSWA5kMc/cc1LJ/WH+oKWDosaJXhZdIUEEZA2/KoS8Lh4fxKdoBlJo1YjGMEEgj5UXaOklxChbwGQbZz1phxNlLy3EMRdI8ZY8+eDz9a0Rf8AG0OirgxYbUyASADOOi1DT3bhzqRv3h1qxp9Y8PIjrtXveSOAGLAjbSTSLaEkY9ZGHZTnYEbGvSq5GRqwNt9/hUEPj22bPlsKtUsQVbKjny60LZVkNIWQjxjcnHh3qso5fUApUnJ/SPyFeynEgVgTv7V4oIOpVIJ/eqEtEwraiNJYE7Y2qXduq7pgHbB3H5UPLeC3Y94QpHmf6VS/GINOI858hkUShKXEEoSfEHqzKD4CM88Zo7hNik7LLeOy25bCjkZSATpHwByaWdn7K97Q35iErQWSYM8infHQAnkTXvb/AIvai4suHcKIENskifVnAyVxjPzz70+Hx3dyGLFT2SuZfpT3FxbqrbsIzqGlsbAD0HL4ZpBa9pJ4mkjaG4tZsEFlbAU79DWbmv5reMRJK2ByGdhQd1dtFCfFqcjck0UcSUrHxwpO2ahO3d5bRJwuVJO4AJknQZaZjk5z0yTT+ye0vLXvrfTJH6b49COhrjZca2IZgCc41ZwaddneKzWUhMTtgkZUklW9KvJjcuATgpc6dOZNK+BdvIrn7qh3kn7OX5flQ1jxOO9h1R6wcAMgP2T7UV33pL8hWRprpla8XTM7acfaKaIO+pQw2xmuidn+7vbe7gkyVlBw6liMHfOfiK4lFJjcHFbfsP2j03QspJdDqpKljgNjpXSlBGuS1oY3Mgtbqa3umkSSNtLI+cL7H15/GiI5UddUTgrjGQMg/fTfjthH2p4aLiyYLfqp0dFlH6p/H1rntrxCbhly1te27ppfEkbKRpb26VnngTVxAeK1rpqy7lmUZA5+3w614iSchgjoMEVTazWl2veQFdt8HHPzFWXU0cG8sulfInc/LeszjK6oQ006Z6ZAmCc8+n94rPcZ4ydRjsRgkeKXr8Ks4pxbvrZ4IEljDHBc43HXHXf1pMiqy7tt51qw4a/KaH48a6zyO4nQ6mmZvMHfNW/TUxmVFXJxnNUtAhH+aB715FZteyLa2yGaaQ4RIxlmPpWm0lo0rQ5TjXFUsIuB8DfupL1meWY7Mox1PkAM0Dxa3MNzAVY9zFG0SFjuzDmT610rs12Th7NcKeW9Ky8Rlj0vkgiJOqj05Z88DoK5XxzjUN52hmijKm1hJTUvORiSS33/AHUK10BtOWhZeAt4sfZO9KbybU3ryxT941E2Y8vC+MNjfPkaUnhb3XHY7NQyrOQdXkvUj2ANU/2XNtKxfacPvOIy6LCCSV87mNc49z0+NaXhXYa9f6ziczRL+zhGpj7nkPvrb2Fpa8Os47a0Uxwr67k+p6micRclLAeVZJfJk9RMcsjfBTwfhEfC4nCSzTu58TuNyOg222pnoP7Wb+GrisR3zz6K1fdxD+pJ8x+NJcm9sU7btnNH4fdKf8olf3Dn+VBRExcQxKSu2cHY1sI2jKgySLnyHSvpHYnMLHGOXnXWcTfY87H9qUiaOO/d87BXbyzzxW04vwnhvaeMGdRFdKmY7qPGll6dfEPTmK5LLambUwAEnl0aieDdrrjhc62E8pFuCdLEZKN70uSlDhSSbsM4nwy74E+iaExKSQk0WdLex8/TnS5py+CW1euafdrO230yxXh1hIjl95nG+MYOB/fSsjDPJp+sUEDryzUUr9DlEYCUFT4QQahHYzX8unh1vLPJyaOJC2PlWp7EHgd1bzi7sYTdwkMGmYsHB8lJxmtx/wA18FsYUEbwxxnIwmFUEe1TyjxgybXEYLg//Dbi/EZBJxOVLCHbIPjkPwGw+J+FdA4bwrs92OtGljCRvjElzM2p2+PQegwKzfEu3szTSf4QiOu4HeeEH2/Guedpp+0/HnJutKwn9BJV0/z3qKS9C3HJL0M+3v8AxEfi8lxY8MfRanwySjmw8gelc4GlSGXJYfrHnRc/AeIwoXWNZVG5ETZb5cz8KVNIc43B88VEiV4j7h96EkxnQTzVdgfhTK3l4hZTfS4A11aICzSaNTRL11enr86zFnZXNwylYpe6Y477uzoHueWK23ZnhFyyd7cTIIjqUIjaiNsE56c6CclFbJ9ir8h7Y3sV9AsqjKN1xsD70UHzyUgeYND2PD4LGHuoI2CZyctnJPXejgh0nCKc7Vz5VejE5K9EY2YEeDKiidR8h9/4VVGrLhQu3sD/AFq3TJ+qflVWVZz2e67htDCrba5VvsvpJ6HelF/KZHG++KFEjRsMjNdbyOi0jXJMY0Mhwcb7Uk7227t5GtGMmSRKz+HOfKq/pxNuy8iWwBUL+URWRgUkd4uGxQ5HZcFSCeEWaaTeaFUNnKowxz548qPVNSkj5+lJuGd2kKQMw8HIhRqz71oLVWMWg8yp3PWgQ5cBrZJoL0TpOY4mjKlR9o1ZKI45DJGMljksdyDS2W7nW57o+Eax+jk4HPJ6VM3JI51EkyWrGQnZxnr16ZqyK6kUnL7eh50qjnJbGdzRkZAUeVQLyDGcBSyKuob+RqHD04RLftcXFmrXDL+luufPTyz/AH51SJNPw60sBZL/AD0ao6oCSUtM6PEY5IVCnKYwMfyxmphVXbl5AAY/nWc4RxB7K40OPq5OpOwNaAzFdwFGr9Vs4rFONM52bF9cqJhAQCSD6DevQgXYlttgRnFVJc4AOSNPPYkEVIyaivM5AzjYj4GgEliggk4x5tr2r7vG9P4T+NfAAclw2Oa868wfOX+CqBOTFPrmOn45oSS4WJjg7+9HumiacyePzFJ3tJlRbgQ6Y2OQRy/KunaOo1QxeTVHE55gBvnQ97cZmb3qBkLKqnbwivpLfUS+d6jZWy20mUzqmorqI5cya39hHawSW9pdySLPND3qtozHzwV1Z59fjXOIVxJHIn/5sCueuKcvx6e7TTeXTKQcCNE2Uf1oAvN0H8fsRY8UkMM6zQysWVgMYO2VPsfKlkpZG1dBv+NfNxV7kxW7Mrx25YRtjBIJGSflVsrJImg8yMBulF6Li7K438RNGQSHqfhSuLUoGdsDerfpKptnPtVWGhm0vlmhJM5E2r7Db0EbxpCFGdzyqy9dohbrj6pHDynz8hQXegrSVj53bTHlsFhsPWtVwo9/ZKznDgYK9T8axU9x3rRugOlV1beWK1XZaaWbhffaW0sxw2NsCky/rsT8unAcFEGNEb433GTVkBAOFHTy3+VRXZcBipx1qKEllVZEPmRgUlnNaLyVLjOrrl/L4V93n/df+AfjXhB0YXu/UqB/Op/SW/Wb/T/OoSjmsXCOJwWrqbEvJIDzdRj3351CDgnGFjWNpoRjntnatocIQWXOB0NVzHwYGvLc8bgU77JMc802c7vrKZZV1bkDnjGr8Paq1tJ5A7YKoOtMeIXV6IjC9nIZV5+EnP8AfnRNo/ecGR5lMTqp1hlwSc4G3wzTm2kbYeMtWZiaRoT3ceCeefKqIhIZMbs7Ham/dRa3lkxGjEY1bEChoZbeK7LIcqhwDjnRxkDKIZBZLaplvE5HiNfSXcMS4ZM/ujrXsl39JAELIni0tr5j2FGJbW8cS/R7ee4c4Mnewkq+Dyx5VTmi7URTJeCTJ2QeWaDaYEkqcCtBxPs6eJ3ST8PgFojjDRYKrnoQOntVLdib3SD38eeeN8ffVecF7FPMLrCOSWX6tWY4zkDYetN7yWH/AA0wDXKWOZJFQkLTngM3EeEWsto8y24Gcuuc48/I8vPrWl4DwqeQiPu1EiRJLIcaFw+dOABj9E7ULjbtDY5E0ZLhdi1zw36pSfBjUQAT6VpOD5htI4grRrEgXSOg60JxniWJ5La2sLgSK/dsQhCHB3weXOiOHRz94ZJ0iw2MBF3UH160qW0L+Q4yiqYyV1IK5cnzbNEHWQCpBcb7bZoF2VJAGnJLcwDz2O2KpaLTKzpLOhG/Lw0mmYndB8l2IJlGllz5g4r7v5f2/wDs/Kh7Y3V++iKWN5FO2cKR8PhRnc3n7eX5UXi2GsbasHbTpzl/fH5VV3D4KEknzO+Pzq4ya11SxyDY4YMMYFUyOzAlDGSeROBj3zzobYBU9m7ZBcs2etVy8NimDCSHUuOWOfxq+RjrMUzpy3Utz+XOoSNpnAABjVfM5J9x0q7ZabTAf8Esycm0jCjJJkbfNV/8tcN7xZEs4yy/Z8W3oaPledAWjPesB9kEZHWg4+IOBpZCW148LcvWijb4wlb2ibWFrG3ePbfWHcsVBJPPnXp7tMBYBpU7vuMVdG7tqM8h0gfZGd/bapAozkRK0q75wM/f50LtkaIISVbSGUgAqwkHX396l3c5kfIYPjUdQGcbetDycQMU/d3ELohTdSSysQN+noTVtpxGLiMRFq4Xujk6Vzt69fIUSjovxJuidziTvMN4Qx8z026UPcBzpaS/vwH8AKTFVOOQwux61e8+JS6PD4sDZslhvjGem3nV4k7y20smjoy41LiqUnH2DdIrtBAu4Hes2dRZ8En35n76LR45ycEAdVL5x6cvzoQF1BJlXuyvJwRz8q+0I4LNIWZdyobGfj99D3gPl+gn7Y0j7AO2ehH3mg5YLsOGh0h+iFyA49BiroL2OfGWUr+jOoyG35H1oiKeGbGuVS8ZJ5b5H9iiTa6WnXQKOORrlRLAq6iCqrsc/wDkPhWp+kz+X3LSTWiDwS6iTzJI+/5V9/iU3/Ut/Eav7P8AA45Ek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wgHBgkIBwgKCgkLDRYPDQwMDRsUFRAWIB0iIiAdHx8kKDQsJCYxJx8fLT0tMTU3Ojo6Iys/RD84QzQ5OjcBCgoKDQwNGg8PGjclHyU3Nzc3Nzc3Nzc3Nzc3Nzc3Nzc3Nzc3Nzc3Nzc3Nzc3Nzc3Nzc3Nzc3Nzc3Nzc3Nzc3N//AABEIAIAAiQMBIgACEQEDEQH/xAAbAAACAwEBAQAAAAAAAAAAAAAEBQIDBgcBAP/EAEAQAAIBAwIDBgIGCAQHAQAAAAECAwAEERIhBTFBBhMiUWFxgZEUIzKh0eFCUlNikrHB8BUzk6IHFlRjcsLxQ//EABkBAAIDAQAAAAAAAAAAAAAAAAIDAAEEBf/EACMRAAICAwACAgIDAAAAAAAAAAABAhEDITESQQQTIlEjMmH/2gAMAwEAAhEDEQA/ADxNGykagUzjIOc/fvUmuIIWWIg50k5QZwM+lVmE5yMbc99jSfhl2tzxa9ZyxCqiKMe9c6EVTbFpDee9XQGRXdQMeLI5+e1ffSAFUopYN9nuwf5gVFjGg1BWOk7b/wAsVEp3jAsHLLtnljn50KosIW8JLLpJwM5Dhvzrzv3GDpJ64NVQwsjaXGV6DqB79fjVzKMDxKD+8djQyRTJiZgRnkBkZzt8ht8a+M0urmQDzGDt8fyqEYEv6WynkRz9M19pUDJ1aSdkHXz9/nQUUWLK8infSOhG+qvGuJFIznB/dOPlXwhUjHdqfYf0r7udIBKkHrucjzoiH3fSb6WODzIzj+dTM6j7EgYjnvVbLnmF042yM5+FR3Awhzt1G/tnFUyEhIsjDYOxzgLvvR9rbNLwq6uIh/lka3Db8s4H30uKgBWKldQyMgb789q1/ZBYp+C8Qtyy6pGK8+YK4H9aZhVzokabMm0jIMjvJCN8DpSyx4i0vH+JweLCRQnTy0t4s/8ArTy24ZcXFw8BUo8P+azM3gHr61muC2wl4pxbiIjKi4uNEAK5JRNgfP8A+VFGk7CpUP8Av3XxBfCN86h/WvPpMv73+38aFGQQSWA5kMc/cc1LJ/WH+oKWDosaJXhZdIUEEZA2/KoS8Lh4fxKdoBlJo1YjGMEEgj5UXaOklxChbwGQbZz1phxNlLy3EMRdI8ZY8+eDz9a0Rf8AG0OirgxYbUyASADOOi1DT3bhzqRv3h1qxp9Y8PIjrtXveSOAGLAjbSTSLaEkY9ZGHZTnYEbGvSq5GRqwNt9/hUEPj22bPlsKtUsQVbKjny60LZVkNIWQjxjcnHh3qso5fUApUnJ/SPyFeynEgVgTv7V4oIOpVIJ/eqEtEwraiNJYE7Y2qXduq7pgHbB3H5UPLeC3Y94QpHmf6VS/GINOI858hkUShKXEEoSfEHqzKD4CM88Zo7hNik7LLeOy25bCjkZSATpHwByaWdn7K97Q35iErQWSYM8infHQAnkTXvb/AIvai4suHcKIENskifVnAyVxjPzz70+Hx3dyGLFT2SuZfpT3FxbqrbsIzqGlsbAD0HL4ZpBa9pJ4mkjaG4tZsEFlbAU79DWbmv5reMRJK2ByGdhQd1dtFCfFqcjck0UcSUrHxwpO2ahO3d5bRJwuVJO4AJknQZaZjk5z0yTT+ye0vLXvrfTJH6b49COhrjZca2IZgCc41ZwaddneKzWUhMTtgkZUklW9KvJjcuATgpc6dOZNK+BdvIrn7qh3kn7OX5flQ1jxOO9h1R6wcAMgP2T7UV33pL8hWRprpla8XTM7acfaKaIO+pQw2xmuidn+7vbe7gkyVlBw6liMHfOfiK4lFJjcHFbfsP2j03QspJdDqpKljgNjpXSlBGuS1oY3Mgtbqa3umkSSNtLI+cL7H15/GiI5UddUTgrjGQMg/fTfjthH2p4aLiyYLfqp0dFlH6p/H1rntrxCbhly1te27ppfEkbKRpb26VnngTVxAeK1rpqy7lmUZA5+3w614iSchgjoMEVTazWl2veQFdt8HHPzFWXU0cG8sulfInc/LeszjK6oQ006Z6ZAmCc8+n94rPcZ4ydRjsRgkeKXr8Ks4pxbvrZ4IEljDHBc43HXHXf1pMiqy7tt51qw4a/KaH48a6zyO4nQ6mmZvMHfNW/TUxmVFXJxnNUtAhH+aB715FZteyLa2yGaaQ4RIxlmPpWm0lo0rQ5TjXFUsIuB8DfupL1meWY7Mox1PkAM0Dxa3MNzAVY9zFG0SFjuzDmT610rs12Th7NcKeW9Ky8Rlj0vkgiJOqj05Z88DoK5XxzjUN52hmijKm1hJTUvORiSS33/AHUK10BtOWhZeAt4sfZO9KbybU3ryxT941E2Y8vC+MNjfPkaUnhb3XHY7NQyrOQdXkvUj2ANU/2XNtKxfacPvOIy6LCCSV87mNc49z0+NaXhXYa9f6ziczRL+zhGpj7nkPvrb2Fpa8Os47a0Uxwr67k+p6micRclLAeVZJfJk9RMcsjfBTwfhEfC4nCSzTu58TuNyOg222pnoP7Wb+GrisR3zz6K1fdxD+pJ8x+NJcm9sU7btnNH4fdKf8olf3Dn+VBRExcQxKSu2cHY1sI2jKgySLnyHSvpHYnMLHGOXnXWcTfY87H9qUiaOO/d87BXbyzzxW04vwnhvaeMGdRFdKmY7qPGll6dfEPTmK5LLambUwAEnl0aieDdrrjhc62E8pFuCdLEZKN70uSlDhSSbsM4nwy74E+iaExKSQk0WdLex8/TnS5py+CW1euafdrO230yxXh1hIjl95nG+MYOB/fSsjDPJp+sUEDryzUUr9DlEYCUFT4QQahHYzX8unh1vLPJyaOJC2PlWp7EHgd1bzi7sYTdwkMGmYsHB8lJxmtx/wA18FsYUEbwxxnIwmFUEe1TyjxgybXEYLg//Dbi/EZBJxOVLCHbIPjkPwGw+J+FdA4bwrs92OtGljCRvjElzM2p2+PQegwKzfEu3szTSf4QiOu4HeeEH2/Guedpp+0/HnJutKwn9BJV0/z3qKS9C3HJL0M+3v8AxEfi8lxY8MfRanwySjmw8gelc4GlSGXJYfrHnRc/AeIwoXWNZVG5ETZb5cz8KVNIc43B88VEiV4j7h96EkxnQTzVdgfhTK3l4hZTfS4A11aICzSaNTRL11enr86zFnZXNwylYpe6Y477uzoHueWK23ZnhFyyd7cTIIjqUIjaiNsE56c6CclFbJ9ir8h7Y3sV9AsqjKN1xsD70UHzyUgeYND2PD4LGHuoI2CZyctnJPXejgh0nCKc7Vz5VejE5K9EY2YEeDKiidR8h9/4VVGrLhQu3sD/AFq3TJ+qflVWVZz2e67htDCrba5VvsvpJ6HelF/KZHG++KFEjRsMjNdbyOi0jXJMY0Mhwcb7Uk7227t5GtGMmSRKz+HOfKq/pxNuy8iWwBUL+URWRgUkd4uGxQ5HZcFSCeEWaaTeaFUNnKowxz548qPVNSkj5+lJuGd2kKQMw8HIhRqz71oLVWMWg8yp3PWgQ5cBrZJoL0TpOY4mjKlR9o1ZKI45DJGMljksdyDS2W7nW57o+Eax+jk4HPJ6VM3JI51EkyWrGQnZxnr16ZqyK6kUnL7eh50qjnJbGdzRkZAUeVQLyDGcBSyKuob+RqHD04RLftcXFmrXDL+luufPTyz/AH51SJNPw60sBZL/AD0ao6oCSUtM6PEY5IVCnKYwMfyxmphVXbl5AAY/nWc4RxB7K40OPq5OpOwNaAzFdwFGr9Vs4rFONM52bF9cqJhAQCSD6DevQgXYlttgRnFVJc4AOSNPPYkEVIyaivM5AzjYj4GgEliggk4x5tr2r7vG9P4T+NfAAclw2Oa868wfOX+CqBOTFPrmOn45oSS4WJjg7+9HumiacyePzFJ3tJlRbgQ6Y2OQRy/KunaOo1QxeTVHE55gBvnQ97cZmb3qBkLKqnbwivpLfUS+d6jZWy20mUzqmorqI5cya39hHawSW9pdySLPND3qtozHzwV1Z59fjXOIVxJHIn/5sCueuKcvx6e7TTeXTKQcCNE2Uf1oAvN0H8fsRY8UkMM6zQysWVgMYO2VPsfKlkpZG1dBv+NfNxV7kxW7Mrx25YRtjBIJGSflVsrJImg8yMBulF6Li7K438RNGQSHqfhSuLUoGdsDerfpKptnPtVWGhm0vlmhJM5E2r7Db0EbxpCFGdzyqy9dohbrj6pHDynz8hQXegrSVj53bTHlsFhsPWtVwo9/ZKznDgYK9T8axU9x3rRugOlV1beWK1XZaaWbhffaW0sxw2NsCky/rsT8unAcFEGNEb433GTVkBAOFHTy3+VRXZcBipx1qKEllVZEPmRgUlnNaLyVLjOrrl/L4V93n/df+AfjXhB0YXu/UqB/Op/SW/Wb/T/OoSjmsXCOJwWrqbEvJIDzdRj3351CDgnGFjWNpoRjntnatocIQWXOB0NVzHwYGvLc8bgU77JMc802c7vrKZZV1bkDnjGr8Paq1tJ5A7YKoOtMeIXV6IjC9nIZV5+EnP8AfnRNo/ecGR5lMTqp1hlwSc4G3wzTm2kbYeMtWZiaRoT3ceCeefKqIhIZMbs7Ham/dRa3lkxGjEY1bEChoZbeK7LIcqhwDjnRxkDKIZBZLaplvE5HiNfSXcMS4ZM/ujrXsl39JAELIni0tr5j2FGJbW8cS/R7ee4c4Mnewkq+Dyx5VTmi7URTJeCTJ2QeWaDaYEkqcCtBxPs6eJ3ST8PgFojjDRYKrnoQOntVLdib3SD38eeeN8ffVecF7FPMLrCOSWX6tWY4zkDYetN7yWH/AA0wDXKWOZJFQkLTngM3EeEWsto8y24Gcuuc48/I8vPrWl4DwqeQiPu1EiRJLIcaFw+dOABj9E7ULjbtDY5E0ZLhdi1zw36pSfBjUQAT6VpOD5htI4grRrEgXSOg60JxniWJ5La2sLgSK/dsQhCHB3weXOiOHRz94ZJ0iw2MBF3UH160qW0L+Q4yiqYyV1IK5cnzbNEHWQCpBcb7bZoF2VJAGnJLcwDz2O2KpaLTKzpLOhG/Lw0mmYndB8l2IJlGllz5g4r7v5f2/wDs/Kh7Y3V++iKWN5FO2cKR8PhRnc3n7eX5UXi2GsbasHbTpzl/fH5VV3D4KEknzO+Pzq4ya11SxyDY4YMMYFUyOzAlDGSeROBj3zzobYBU9m7ZBcs2etVy8NimDCSHUuOWOfxq+RjrMUzpy3Utz+XOoSNpnAABjVfM5J9x0q7ZabTAf8Esycm0jCjJJkbfNV/8tcN7xZEs4yy/Z8W3oaPledAWjPesB9kEZHWg4+IOBpZCW148LcvWijb4wlb2ibWFrG3ePbfWHcsVBJPPnXp7tMBYBpU7vuMVdG7tqM8h0gfZGd/bapAozkRK0q75wM/f50LtkaIISVbSGUgAqwkHX396l3c5kfIYPjUdQGcbetDycQMU/d3ELohTdSSysQN+noTVtpxGLiMRFq4Xujk6Vzt69fIUSjovxJuidziTvMN4Qx8z026UPcBzpaS/vwH8AKTFVOOQwux61e8+JS6PD4sDZslhvjGem3nV4k7y20smjoy41LiqUnH2DdIrtBAu4Hes2dRZ8En35n76LR45ycEAdVL5x6cvzoQF1BJlXuyvJwRz8q+0I4LNIWZdyobGfj99D3gPl+gn7Y0j7AO2ehH3mg5YLsOGh0h+iFyA49BiroL2OfGWUr+jOoyG35H1oiKeGbGuVS8ZJ5b5H9iiTa6WnXQKOORrlRLAq6iCqrsc/wDkPhWp+kz+X3LSTWiDwS6iTzJI+/5V9/iU3/Ut/Eav7P8AA45Ek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0172587"/>
              </p:ext>
            </p:extLst>
          </p:nvPr>
        </p:nvGraphicFramePr>
        <p:xfrm>
          <a:off x="5220072" y="2708920"/>
          <a:ext cx="3468198" cy="3240360"/>
        </p:xfrm>
        <a:graphic>
          <a:graphicData uri="http://schemas.openxmlformats.org/presentationml/2006/ole">
            <p:oleObj spid="_x0000_s4103" name="Изображение" r:id="rId3" imgW="1304762" imgH="1219048" progId="StaticDib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1208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ур, первобытный бы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95" y="0"/>
            <a:ext cx="9150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2864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Бык-тур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41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6512511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Сайгак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0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/>
              <a:t>Cайгак</a:t>
            </a:r>
            <a:r>
              <a:rPr lang="ru-RU" sz="2400" i="1" dirty="0"/>
              <a:t> - некрупная антилопа, </a:t>
            </a:r>
            <a:r>
              <a:rPr lang="ru-RU" sz="2400" i="1" dirty="0" err="1" smtClean="0"/>
              <a:t>высоконогая</a:t>
            </a:r>
            <a:r>
              <a:rPr lang="ru-RU" sz="2400" i="1" dirty="0"/>
              <a:t>, легкая и подвижная. Ни с кем не спутаешь сайгака благодаря крупной голове с вздутой горбатой мордой, оканчивающейся как бы небольшим хоботком. У самцов - небольшие полупрозрачные светлые рога с темными кончиками, самки безроги. Самые крупные взрослые животные не превышают 60 кг, в среднем самцы бывают порядка 45 кг, а самки - 30-35.</a:t>
            </a:r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H0AsQMBIgACEQEDEQH/xAAcAAACAwEBAQEAAAAAAAAAAAADBAIFBgABBwj/xABCEAACAQMDAgMEBwUGBAcAAAABAgMABBESITEFQRMiUWFxgZEGFDKhscHwFUJS0eEjU2KSk/EHFjPiJENUVWOio//EABgBAQEBAQEAAAAAAAAAAAAAAAIBAwAE/8QAIxEAAgICAQMFAQAAAAAAAAAAAAECERIhMQMTQQQUMlGBIv/aAAwDAQACEQMRAD8A1dt1bKb4ORgkH0JqY62wZSD/AGZGCDWXjZvBYByCDxj2Z/KpLK4GrV3rxe5lwZ0ak9WMqsNWAeKlF1U+IYywA+fasu8zlR5tOe1ea21g5B2Od6vuGXE2kPUWawRsgvyRVX1Dqituh8vcA/reqVZZNKYJG3yqtuzMkmleCcg/lT9xaOUS/seqvHcMpYaSDzRpL0N51PA3A71lFldSW0sTtxTdvcOYT6sMYoLrOhYl5bdTOChPByB6+ynm6gGZQz7azg+maykUj50yDJxz6USWV41YatiNj+VRddxI4mhl6mE0uH8+ohsfOrCTqSfVpAG0mQZAB9vNYieUYXHoCffR5JXWNN/3O5+6uj6lqyYm86PfJBbjcY2C+7FHbroaRsOBGo3PqfZWIhncDGsgDbFdMXJDjOMdu3srX3LrSJ2zbDrCPNGMjBHGeabi6hGYQVcZycr7a+cqXbDKxz60SOeRWJDNjtvVXq/tE7ZuJ+rQElWVQTmqW56mYCSjZUk+U1RzSjH2iW5zQpZA8BDnzjipL1LYlAuo+pRvLHr06UY4b2N/uaBZ3aW/UpwHUDX896zTTaZCuSM8Y4qDzF5WKfbztRfqGi4F1c3QLzn7Wslef3e1PWl5qiOdlfAJ75xuPjWUaRlIDSMWJA0rimvE2jUanwd+2CO9TvOzsTU+PD6/r5V1Z3xx/H9x/nXUu8yYoWt5wYiAdxq+O1HSM+FqReOVznNV9ow8gAAyCMZ7iraDSwId2GBwBs3vrxpWNKxTGDIWAYAYX2cV6m0hAPlPbHFPFEJOlcDkjGxNcbQYHl3JyvpVwsaieRoCNS9twKMYVmwXyPb7KasOm+UvcMdAH2Vpv/wkLjwkLOOM5xmnHSNI9NlWnSGZWIwF4DMcCmIehrpGq4Bx3RTtTmqVzmYADO2/apxlJCYw2W784FIfbQg/SYZB5blmYbZKbfjSl10K61Hw5IpBn+PGK1cSNpG4IH31G4iYBhoOdGARXYJkfTiYu56XexKDJbtGhIIcEMo9hxS7oxZUZg2D5sb4xWxjfQrLcGJtPJHl29x5pYdGsbly1rM0UhP2WyV4+6pgvAH064KpIAygBjgnnPFSS1bJycKdgVO5Io89tLZAxzjMmcIoIOo0SOF1X+0GqY8r2HsrqFGF8gkMMC6pIxq/xHbH50VZrYjLImhgMYQn8qWksZp5Q0iFdZ3ZiMHH6FQiieFo9CBhJkJgkZK42poWKCXltiLxoDlMb5ztmkpFYqTp08D37VobN1kiCyjGxBUn8apbiCWOVgzDIPl35/QotbsEo+RJrRC6yNp1MCNLHHuoHhTLG3hINhhiPf7abKFsn/qHGR7PWvIIwJd1DeUkZFFozopha3CSkGN9R3Bz9n9CnrVZCpOG3wFXG/xpm4jxOjxrqVsF98b4x2o0siiABleVwwJwcAUkiUK/Vpv4T8xXUTxI/wC5H+aurtEpAYumS20/gzaC4OojO5B3qwSVVAA2+J2OKrY5nlJzKreH5NLnBIHp6U6JTI8XkbzZK78/zqKNG2NBlIZEO3iDkMKDc3SxRF4wQ7dscUb6tM0AkdHAJ8uV5od90u/nWICPEerHIAwfSlToqSsvOgQzdRXX4ZMagAb7Gm7+wnOqOIkMf/MH7vzqNxOOkW0FlHIA2n5USylVo2fw2mkCasFsDNJqtDTvYobR4Y0SaXLnbJHNShtRENiq6/VsVXT9fAYCa0dX38yJ5R64zRre6jnUyjEoBwPIAANu9GkW2XCkxpkIS+MLvkbUO5t55B4sSsHI3TVvvST3wis2eQCIbgRuMavbt3ry366kngxsJExgKSpGfjx867R2ycsTLby+IyJn7OULFaBaSDPlO4G4zgDFM3ccur60pZVkXDDTnvzjO1VMkTQ3hkjdLddOdb5IYeyj5Foe65N4tnG7OqzROoRxgnSSAQKHZXDSIqIxVl/eY5JxQpUtL4w3Mxe58Fi0YQ4UtjnamYb14ZAWggW1GcsoBC/rFNRsLdAxfzBtUcSyruA7cZ9/YVGFZJvOs0rOjZwZcqatVurMOviJGur7IYgZ+FItLbPdtHFOqkHiMkjOOK6So5MiiM0zBRgclvSpXhSJMzx+JpxnHpSVv1BIbpomfb/Edz76evJlntpBsVVMnI/OhZWV86JBIkttlopTtnn3frel3GGlK5D+gGMZNEhnHhN5tSR6dOSOT2zQbgDxNOryyDOc75pJmMqsCW3AjxrB27Zx6fKvDqMWDlvRscf0oiDJADBRqIZic4H6xUZHypjzJrH2sjmjVGTTAaW/w/5TXV7n2v8A5f617RDsPaRh0JMTROsoySdm2xkg+gz8660X9mXCt4CtKcaHY8Dvgeu9clwIMRx27ASSa1Kt7+fgf9q8ES3CB01+ICSHbHI2+WPbW73aN0y9vrH9qJ41p1GWyk/eLeYFe+PSqaDpV7YdRijtrsdQfPiOsjmNmG26/wAs0vbT3K9Ve2mKmNTnCnPlwMZq9k8CS8sJIwIWTUjtH5diNvv/ABo24qhUnsF1xJLm5R4zoccq3anOg30NvBdeLIsjISkuNwG7j7qncLBGx8a78ZG4UgE1jeqXMdh1WeC2QJbThH0qPsk5ByfU4zStbZ2+DXMLa7nkEaKBnLZ33rpYhChjiALkADYD5ULoMGLQSyYzKdYBOCB6VcBIpYdUCs3ruDiszRGdPT1aZXvdb4bbPrmtZZ3VrbWhWMjCbDHrWQupH8SRWyCp5qg6t1qaz6Vci3MkkqgkIo535z2AzzVirZJcGx671lreKGXw/FV51jXfYNvyPdmmLm26d1K2FxJbq10igg85HpX5zXrHULeeWS3nliDSeJo1kgH4819V6V9IPrPTLV0kIkdPOKc+ngGM8tFk3SLhbnxLSXytuukae+DmrGP61GssUyKW05TC7E98Gmfo0/1lfFn/AOkOBnmr8W9pMCQuccZO4o2XRik6dPNc5OhHBySVGfhWk6d0DpEWJrlNd0DrLA43HHHPxpHroeKNliJymGU+yqn9vLa9GNzPIF8P7RY4HOAPvFRNt0c+C6m6d0q4vJJRGQxGANeMH+IUhG8bwXEAlyGJRnwACMc+z1qh+i/Xuo9dS4W7SNgsmmCaEbEHkD3c/CneqG3sbqWG0xifdyNzkHGB8q6UaZMrVkigRQIwJxHGUVMHb/FkfhXsMmExL5VbJRcYz/KgLO0bGOOUqrbGRTk4+PbtUDLITqjK5wdRMhJGeal6M+Q80WVW43GHzgNlse/PrtilTFECe2eSFYfd/KiI0bT+JNIuhRwftFm+HtqEc6jMuzIj5ycDHPzp1ZOT36g/qn+g1e179cn/AL0fNK6pgyUTCxwLGYJRK+SHIbIzntsDx+dEtrnTEVjBWR0J8QnYMTvvx2xUbXwATrYIzqSNa6Fxj19fZSstxPEzBghxsAJc9tzjJA9aX6MBDa30c1w015bEvJmOXONu2djn4enwpxprmWQF5IY8Kql/Fydh6Y/nQ5VcQuA8cgfz5ADDHPPJ7UzY3HT1ilnvViBTSFPHxz3+zXPbF4M7+0OrLeFJbeQpHlQ6bqPQ57nudqlbzt1e9jt2fzB1YqQQyANkhsjbamr69iGdC6hx5hvp27j45o/0fMT9S1oFZVVsOuPUbbVPw41CNImkxhdttsNtTsEjJGAqRDA+zGSB8u1EBjZUykchA3yN6FctbCIkCPI7adxRaoaZV9TUSGQocSEd6xklxcW93cSsNKsmgZ7jH9TWkvpXExCndvsYPqayf0uLmzkeElXXOQNtQ7/dRi90WS1ZiuoXqS3h8JVEatoIB5B5/Ctb0aCN7yC1tI1VMZBA59TWIkszGhk1Bkk+wwzkHPf8K23/AA/ufGnHiEjPlyeRgZNenqfEw6btn0WOWeyiUQxllHoMg/KmYr5mbzyoNtlZtOk+/wDKj2cSyLoWVk1KQCGzz7OKLbWw0qWdjkZwCx+7P5V56NrByabgeZkby7FTn/esTL06G8luOm3yMQ26gHhuc/rtW2vfDgYvpTGN9IG/86y3UQ6dStrqJNQlyJCoxuBsfvoKVM7nRnLe7TokTdPtXOI+WUaSCTnHvp5LuRijbgPjynGfn2/2pKeyae+eVbdmabLM3h6cHJ5O/wAwO9Ox9KmMP9lpQJhSc5AGnHf8cCttPkzb8DvSrYz2bvLOUeNz5dWUyOT78b470zHmXVlDG25XVk5H8Iz+s1HoFjcQtPIFkWJgDI7YwvYZ7ezHJ3o3V5ZZrYPIsb+FjWGJ8mphj4cVlw6AvoTugsdidaOsgfUqKOV3I/p60BYhMrKkWVUaRjbfgZ+Bq1gka8hCvlJSwXJwDucHnY7n7qpOpT3z+JBDGqICQJAcazycAcDb31vFDTGPAP8AAnzNdVZouv7r/wDVq6rRNF/bTSJZSKxM9u250rkgkjOCO+wpSS5jhfdPD8QeWTBBA3zz8QR7RRFgjlwXTESrpSNGwoJ7jP6PekJOmRQuqSXxt1kkKIDLpU45OScDj1rrTOCi/wDq5Ai0Z05BI2x6e6luoQxzR99LZZtRA8PHfj1/E1BYSjQpHcmfDK2PG8y7enftke+lpDevhiJI/Lq2bLLjkH1zntXQjoNhPCjjtWWSRRpOPFwVCkZweeN/wq++iFkUinuWlQh3wpzgE9yD6cVnp3mnV00mIqM8DDj5bHfjtzQ+r2XUo4+n3djeOViiizbNgLxv8980krK5aPo0M7Sud9IBx9v8DzVjLakQ6pGY57nevit5fdbvOqA2M31ZOMa86d9885r6T9Fuqzp0lbbqF0biVCS0mnG3uqdSNI6EiyXp8elrqY5CIdK+p9fdivmn0gke6kE1sVEQcB2JyNHmydu+wr6J9J+rW1t0S6uYvOUwkaKc6mzwB3/pXym3E0dy0lv4q8v5kLEdwoPG229ZxjWxTn4RXXsdmStvZu5QpqDydmzz7Q3f2jIq8+g0CwXqJ4g8RwWZCwOk8dvdQ7mNYrUwxTujgECE4LAnlSO4579/jR/od9Xt7yS8cNItvBrSMDzDfBHr24rRvKNGcdOz6pZs0S5YkY/g7/fTlo4lGVLOfaa+dWf/ABHkn6gtvdWbW1q65V3TT64+BwaBff8AEbqHR+qvavZuYov+msiYLD1wa7tizPo3V7cmBsA62GF33JrP3sp/Z6IwcCNlVUA1MoKk42HH4Zq36d1qPr/T7W8jhMLsp8RHHBHFUZuV0FJAqFG/sy4JAGn55zn9b15Zqma5JKxKzVb9RF1Cf6vcADRMzASsBvj27H4ZFTn6iskz2XhfU3byCWRNTjsCGxx7u1IwdZS/u5bWONWaY+EGZdIOCBhsg8gAeynxBeCP6tNbBWXKRYJcKM5wDn2e45rW6dsyew3SbN4Xa0nnM0Ug/snDkMXGdyOx9Afzq2jJVZIrgpMSu+vLYA75PfYYqlKXIuA4gJ1ZdmTJJYbnA+zj5ewU3dT672O5VjEsoGvVnT78ezcHOeBUdfImiAjYzh0KYDalGeBkfhv7jQZYY7pYhGIzJINOynL+717Y7086RPOkoc+Vho1DnffHpt3ovSohAJp7iBNcUuFzIUCYw2TjnP3/ABpxbqzkit/5euv7q8/1P++vaL/zZH/7P/8AUfzrqWQqKCa+kZrhZY2VmbUj4wDkD7sUeUoIVkkI867Rr5sZG5A7HamLqEyxPOiIWZfMgJYqMZHfHHPpilzbo0YFxOIkSPfB1AAYGw4HPr3HxyUWnoNjvT+kQ3NzJLG4SJhkibynPpp0k+vcccVVXXUYUYwW2iZydKOobTj0UnkYGfSp3V+lsii1hOmMAqJDycc6Rue/fHsry8vmH1W2gW2gWaIkIqbBc7A+mo6vlyM16EcJzXrTx3MRXEiJs+rUNAIwR8/lUumXc96sFlbPC2pvCVWyCp3OMYyRjg/Cuurtoo3mltg7eJhwRkShs77ce/Bz99P9ItOmQPELlpI5PEE0dv4gWQZ28uAp2PtyKj1siJ/8uy20InWSEqE1y6VyVz+5yBqznbncbUK2SRnlc3DR2iPoOnYsT2J7MccAmo9emmnMVq16IIrdtQ82nzjfc42A5zx6jOaP1BIesWwtncRyRP4kUkUmzPxlwBsDgb9sis25PklbO6nbL1BDHLI1sEOiOMkBHJXYHI743IBwM7VX3XTbrp0MDXUkhiXSHtVzpUn+Ig4IHuycVd2r3UFvHaibS0Tr4Zl31KdmTbc4xqHsNMizu+oTNb2sq4VdbGJdLbcb6sDtsRUi6VMaVld0qG2trySa3SK5ihOzvb6S3c57EjGxXA2pTo1vCpvOoW6/+Bn2VihD7E7DPfKk49CPi9aWLTy3AE2CjBGEkeHDaiuDgewn4UXXGkL26bfVyZFKOBpIyNRX1wx7jmloSaQZktry1hh6nFKYYgkjBlJAIOQeRgcnHtNClt+lX30gErXRvZUjSLLBSVYHIGc8YyPf3zikL61l6kk9ndlhGOGRiuRvjPbOMHfkms/0dYumW7XFtazw3S+Is1y7aonUhttxhWGB7fnRjGndkaqja2d4trbTKkoZotpCpzgk4ApGC+8W1EjFCjMcxjCk9sZxwcnvS30eudFsYBHFEuCSmeSCNO559actrTwdVpM5klUlxM6D1yo9B+vfXSq2dFXoBBfdPZJbeSFLeRfMshBBz+6Dt+u1dZiV4GkBYEDAKnVnYknb2D2Hfeo9Q6FKEd4reJoUCl4pEMrPtq4Ow4H2jV9FCLK3lmvwQVRQFiUlQxxgDI9Oc9yakkjmtlLayT3DGESOzMSI1JOBjfLgce+jvczCY2dxLpeOYpIcHDNx5SeV5xxQIWM8jurNHNE2yRtkFQeSB7sH2euK86XadRluJLm+jmLEuIdW6yPtntnngD41aVbJRYSTyyRB5JY8KowMeYknY/jt8dqYvr+5htLeAkPpCmVWAI5OBg+nG2Kq7R8XYkeXxBg+LHGCfCA4BJPBOwOMkn306iXF6zjSmoy5dZCQAQe3+HjH6NKlGNHNoJ48X8Kf6n9a6kvqFx6L/nNdWXcX2cTdrcxqsAbAjJD692z+se2l7iHxyzowWBQSxJxnJ3GeOw/rvVLe3jdPa3WFA2uZNRcknDEjHzXNWXQ7uaeR/rREifWfBCDYYDhQcHI7/l3rdR0Sydp0uKKWKKUG5up1xDbAmNM52J28q7ck+tG6t0z6tMlxceAJSSsjnygDBACk8jnHPG3embiEQFroMzXLcysdyFyd/WiWlr+0LeK8nYNJowQwyOQBgdqj1ovJnBdvbN4FiY2k7vICy+3AX9c05byQWsbzpb6rtgSNGCVU9wT+8c5929NXtgtnFJKJGMjFdRXyg89uO+ao4unq16QJCNMoJ2+15u/63pEcRo2LtK9xHGzmWPHA3Hfn1xv35od5b3Uc8ElsJMxqciVyAFxjB2ONhjP8xVpZJF0iWMIhkERaQKxGnO3bG34US5s4dA6g66vEAUoCQT7zwR6jG9S6ZQX9vHBreVWYLsytnAPHuIHNFs7i5tVzBrUgbqoxg5OBznBxzx8xQeoXLQ2IcKjfWAA4KjBLYOfbggEVY2shhgcJnRPI0brsc4AYHOMg7nj4YrJOxRZPpbLbW0skhJZpgzF5NROFPf30nc2tjfT/ALSsIMQhfBuWUrjzjYEHc9sHv91TuA0n1mLUAWBVW0AadsZwAPSq9bbwZRFr2EbK+gaQ44wRxVjG7YapkfAlSYqfGdgNBkVuQN85xsdvuFT6d0yJbcx27yESszSxXKt5+d9zv78Z/OturuRImKBRkFicbnABH40WwElveRSLPIxlQEhztnZskDGT5sZ9lPlCHY+nraSu8AADKCVBOBjPG3rijRq1yk6sxEkkgJkdyoAGcj19vwq3k6ZDN0s9VYt4scoj0D7J35qmhiEbTSynxWRW06vUqaKX9Wc9Mk15fyXLSR6dLjSXM4wq8AYHfjff4VYdVQN4ErIkiupzG6Zz23Y5yDk71k7fqM/jxW0gRkZCcqNJzvj5Vr31np0cRfUNTMNYzpKqePfRauRy4Ku2YxyoCrguQFQqQo7b9gePTPuqzWaeyjuLebTo1AgSjOnOd1GRkke3kGst025+vyyXDqySWyZyrnzYHpxv671oups63jQ62ZTGwXUc6NO23s9laNEZGW/e3tiAGhb7OLfK4PbJUH2/hQ7RRPZ+KblnkIKq8zlgpBwQdW/t571WyWxtowRPK2SqnLE5G5759T76ZtIUhtA4y0TyFTC2NPGRj0qdRfzoiVsa8X/5Yvl/211D8Gw/9EP9Vq6jQs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Антилопа Сайгак является травоядным парнокопытным животны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8294" y="3573016"/>
            <a:ext cx="4278658" cy="3257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0535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айга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796" y="-30171"/>
            <a:ext cx="2464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Сайгак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61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51630" y="-171400"/>
            <a:ext cx="6512511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Корсак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886" y="764704"/>
            <a:ext cx="483418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Корсак</a:t>
            </a:r>
            <a:r>
              <a:rPr lang="ru-RU" sz="2800" dirty="0">
                <a:solidFill>
                  <a:prstClr val="black"/>
                </a:solidFill>
              </a:rPr>
              <a:t>, или </a:t>
            </a:r>
            <a:r>
              <a:rPr lang="ru-RU" sz="2800" b="1" dirty="0">
                <a:solidFill>
                  <a:prstClr val="black"/>
                </a:solidFill>
              </a:rPr>
              <a:t>степная </a:t>
            </a:r>
            <a:r>
              <a:rPr lang="ru-RU" sz="2800" b="1" dirty="0" smtClean="0">
                <a:solidFill>
                  <a:prstClr val="black"/>
                </a:solidFill>
              </a:rPr>
              <a:t>лисица</a:t>
            </a:r>
            <a:r>
              <a:rPr lang="ru-RU" sz="2800" dirty="0" smtClean="0">
                <a:solidFill>
                  <a:prstClr val="black"/>
                </a:solidFill>
              </a:rPr>
              <a:t>. </a:t>
            </a:r>
            <a:r>
              <a:rPr lang="ru-RU" sz="2800" dirty="0">
                <a:solidFill>
                  <a:prstClr val="black"/>
                </a:solidFill>
              </a:rPr>
              <a:t>Это животное является хищником из рода лисиц.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Корсак похож на </a:t>
            </a:r>
            <a:r>
              <a:rPr lang="ru-RU" sz="2800" u="sng" dirty="0">
                <a:solidFill>
                  <a:prstClr val="black"/>
                </a:solidFill>
                <a:hlinkClick r:id="rId2" tooltip="Рыжая лисица"/>
              </a:rPr>
              <a:t>обыкновенную рыжую лисицу</a:t>
            </a:r>
            <a:r>
              <a:rPr lang="ru-RU" sz="2800" dirty="0">
                <a:solidFill>
                  <a:prstClr val="black"/>
                </a:solidFill>
              </a:rPr>
              <a:t>. Однако его тельце несколько мельче (длина достигает 60 см), длина хвоста - 35 см. Высота в холке не превышает 30 см, а вес колеблется от 4 до 6 кг.</a:t>
            </a:r>
          </a:p>
        </p:txBody>
      </p:sp>
      <p:pic>
        <p:nvPicPr>
          <p:cNvPr id="7174" name="Picture 6" descr="Корсак – степная разновидность лисицы, является хищником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4139952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589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</TotalTime>
  <Words>263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Воздушный поток</vt:lpstr>
      <vt:lpstr>Изображение</vt:lpstr>
      <vt:lpstr>Слайд 1</vt:lpstr>
      <vt:lpstr>Животные зоны степи</vt:lpstr>
      <vt:lpstr>Тарпан или дикая лошадь</vt:lpstr>
      <vt:lpstr>Слайд 4</vt:lpstr>
      <vt:lpstr>Бык-тур</vt:lpstr>
      <vt:lpstr>Слайд 6</vt:lpstr>
      <vt:lpstr>Сайгак</vt:lpstr>
      <vt:lpstr>Слайд 8</vt:lpstr>
      <vt:lpstr>Корсак</vt:lpstr>
      <vt:lpstr>Слайд 10</vt:lpstr>
      <vt:lpstr>Кот-манул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литература</dc:creator>
  <cp:lastModifiedBy>Анастасия</cp:lastModifiedBy>
  <cp:revision>8</cp:revision>
  <dcterms:created xsi:type="dcterms:W3CDTF">2013-11-26T09:33:38Z</dcterms:created>
  <dcterms:modified xsi:type="dcterms:W3CDTF">2013-11-26T11:50:12Z</dcterms:modified>
</cp:coreProperties>
</file>