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0" r:id="rId12"/>
    <p:sldId id="271" r:id="rId13"/>
    <p:sldId id="269" r:id="rId14"/>
    <p:sldId id="272" r:id="rId15"/>
    <p:sldId id="273" r:id="rId16"/>
    <p:sldId id="274" r:id="rId17"/>
    <p:sldId id="275" r:id="rId18"/>
    <p:sldId id="276" r:id="rId19"/>
    <p:sldId id="277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76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132DA-3E2D-4E27-8769-5D1F8D6077F1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9759A-C46D-4950-98A0-806BAFC6993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FA0CDE-DA26-42CF-A42B-866C6C324EBB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CF7F99-C105-4F09-A8D1-815F127B18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FA0CDE-DA26-42CF-A42B-866C6C324EBB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CF7F99-C105-4F09-A8D1-815F127B1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FA0CDE-DA26-42CF-A42B-866C6C324EBB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CF7F99-C105-4F09-A8D1-815F127B1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FA0CDE-DA26-42CF-A42B-866C6C324EBB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CF7F99-C105-4F09-A8D1-815F127B1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FA0CDE-DA26-42CF-A42B-866C6C324EBB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CF7F99-C105-4F09-A8D1-815F127B18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FA0CDE-DA26-42CF-A42B-866C6C324EBB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CF7F99-C105-4F09-A8D1-815F127B1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FA0CDE-DA26-42CF-A42B-866C6C324EBB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CF7F99-C105-4F09-A8D1-815F127B18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FA0CDE-DA26-42CF-A42B-866C6C324EBB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CF7F99-C105-4F09-A8D1-815F127B1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FA0CDE-DA26-42CF-A42B-866C6C324EBB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CF7F99-C105-4F09-A8D1-815F127B1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FA0CDE-DA26-42CF-A42B-866C6C324EBB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CF7F99-C105-4F09-A8D1-815F127B1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47FA0CDE-DA26-42CF-A42B-866C6C324EBB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0CF7F99-C105-4F09-A8D1-815F127B1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7FA0CDE-DA26-42CF-A42B-866C6C324EBB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0CF7F99-C105-4F09-A8D1-815F127B1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425952" y="5880514"/>
            <a:ext cx="5718048" cy="97748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Артемьевой Анастасии 4 «А» класса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156448" cy="777240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b="1" i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У чёрного моря</a:t>
            </a:r>
            <a:endParaRPr lang="ru-RU" b="1" i="1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9290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35896" y="404664"/>
            <a:ext cx="8156448" cy="777240"/>
          </a:xfrm>
        </p:spPr>
        <p:txBody>
          <a:bodyPr/>
          <a:lstStyle/>
          <a:p>
            <a:r>
              <a:rPr lang="ru-RU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Медуза</a:t>
            </a:r>
            <a:endParaRPr lang="ru-RU" b="1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500174"/>
            <a:ext cx="744836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Медузы – загадочные и невероятно красивые обитатели морей и океанов нашей планеты. Встреча с ними может быть смертельной для человека, однако, люди все время стремятся их исследовать и наблюдать за их жизнью. Они – одни из самых древних обитателей Земли, которые еще не изучены до конца, в частности, из-за того, что некоторые медузы обитают на глубине до 10 тыс. метров. В некоторых странах, в частности, в Японии и Китае, медуз употребляют в пищу, предварительно маринуя тело медузы без щупальцев.</a:t>
            </a:r>
          </a:p>
        </p:txBody>
      </p:sp>
    </p:spTree>
    <p:extLst>
      <p:ext uri="{BB962C8B-B14F-4D97-AF65-F5344CB8AC3E}">
        <p14:creationId xmlns:p14="http://schemas.microsoft.com/office/powerpoint/2010/main" xmlns="" val="2885868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animalworld.com.ua/images/2011/August/Akva/Hippocampus/Hippocampu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563" y="0"/>
            <a:ext cx="9186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75342" y="5934670"/>
            <a:ext cx="5868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Морской конёк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6659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animals-wild.ru/uploads/1288253242_fb0384ee25eb627ea1a339dac36aef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75342" y="5934670"/>
            <a:ext cx="5868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Морской конёк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9364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23728" y="476672"/>
            <a:ext cx="8156448" cy="777240"/>
          </a:xfrm>
        </p:spPr>
        <p:txBody>
          <a:bodyPr/>
          <a:lstStyle/>
          <a:p>
            <a:r>
              <a:rPr lang="ru-RU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Морской конёк</a:t>
            </a:r>
            <a:endParaRPr lang="ru-RU" b="1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143116"/>
            <a:ext cx="80227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Такие существа, как морской конек, на грани между двумя природными царствами просто удивительны. То ли это рыба, то ли растение.. И все-таки морской конек - рыба семейства морских игл. Они бывают всевозможных окрасок и подвидов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...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38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://kavkazfishing.ru/wp-content/uploads/2011/11/1313362022_sea_drag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1001" y="5934670"/>
            <a:ext cx="4862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Рыба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дракрн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161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2.bp.blogspot.com/-CI--2H9Oov0/T-cDCIHwqcI/AAAAAAAAApM/ZB6JL1kywq4/s400/%D0%B4%D1%80%D0%B0%D0%BA%D0%BE%D0%BD%D1%87%D0%B8%D0%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93" y="0"/>
            <a:ext cx="91325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21819" y="5934670"/>
            <a:ext cx="4922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Рыба дракон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6070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95736" y="548680"/>
            <a:ext cx="8156448" cy="777240"/>
          </a:xfrm>
        </p:spPr>
        <p:txBody>
          <a:bodyPr/>
          <a:lstStyle/>
          <a:p>
            <a:r>
              <a:rPr lang="ru-RU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Рыба дракон</a:t>
            </a:r>
            <a:endParaRPr lang="ru-RU" b="1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8938" y="1928802"/>
            <a:ext cx="85250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Рыба дракон </a:t>
            </a:r>
            <a:r>
              <a:rPr lang="ru-RU" sz="2800" dirty="0"/>
              <a:t>достигает длины 45 см, хотя обычные его размеры меньше — </a:t>
            </a:r>
            <a:r>
              <a:rPr lang="ru-RU" sz="2800" dirty="0" smtClean="0"/>
              <a:t>до15</a:t>
            </a:r>
            <a:r>
              <a:rPr lang="ru-RU" sz="2800" dirty="0" smtClean="0"/>
              <a:t>-20 </a:t>
            </a:r>
            <a:r>
              <a:rPr lang="ru-RU" sz="2800" dirty="0"/>
              <a:t>см. Ведет скрытный, малоподвижный образ жизни. Созревает морской дракон в трехгодовалом возрасте, нерестится в июне- октябре. Морской дракон является хищником-</a:t>
            </a:r>
            <a:r>
              <a:rPr lang="ru-RU" sz="2800" dirty="0" err="1"/>
              <a:t>засадчиком</a:t>
            </a:r>
            <a:r>
              <a:rPr lang="ru-RU" sz="2800" dirty="0"/>
              <a:t>, поджидающим свою добычу зарывшись в песок и выставив наружу голову с шипами и колючками первого спинного плавника. Пищей ему служат мелкие рыбы и ракообразные.</a:t>
            </a:r>
          </a:p>
        </p:txBody>
      </p:sp>
    </p:spTree>
    <p:extLst>
      <p:ext uri="{BB962C8B-B14F-4D97-AF65-F5344CB8AC3E}">
        <p14:creationId xmlns:p14="http://schemas.microsoft.com/office/powerpoint/2010/main" xmlns="" val="1830140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Кит касатка (Orcinus orca), фото фотография картинка обо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63962" y="5934670"/>
            <a:ext cx="31800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Касатка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4030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Косатка кит, фото фотография картинка обо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781" y="0"/>
            <a:ext cx="91797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63962" y="5934670"/>
            <a:ext cx="31800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Касатка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5355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99792" y="548680"/>
            <a:ext cx="8156448" cy="777240"/>
          </a:xfrm>
        </p:spPr>
        <p:txBody>
          <a:bodyPr/>
          <a:lstStyle/>
          <a:p>
            <a:r>
              <a:rPr lang="ru-RU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Касатка</a:t>
            </a:r>
            <a:endParaRPr lang="ru-RU" b="1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318" y="2143116"/>
            <a:ext cx="85936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Касатки вместе с кашалотами относятся к зубатым китам. Самцы достигают 9.5 метров длины и массы до 8 тонн, самки мельче - до 7 метров длины и 4 тонн весом. Животные имеют эффектный внешний облик - черное тело с белым брюхом и пятном у основания вертикального спинного плавника, который у самцов может достигать 1.8 метров. Грудные плавники закругленные.</a:t>
            </a:r>
          </a:p>
        </p:txBody>
      </p:sp>
    </p:spTree>
    <p:extLst>
      <p:ext uri="{BB962C8B-B14F-4D97-AF65-F5344CB8AC3E}">
        <p14:creationId xmlns:p14="http://schemas.microsoft.com/office/powerpoint/2010/main" xmlns="" val="1095868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Подводный мир Акулы Живот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74056" y="5934670"/>
            <a:ext cx="23699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Акула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5880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galereika.net/_ph/26/2/43021166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14414" y="214290"/>
            <a:ext cx="6785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Спасибо за внимание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800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Акулы Черного мор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74056" y="5934670"/>
            <a:ext cx="23699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Акула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594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0800000" flipV="1">
            <a:off x="3286116" y="500042"/>
            <a:ext cx="8156448" cy="607983"/>
          </a:xfrm>
        </p:spPr>
        <p:txBody>
          <a:bodyPr/>
          <a:lstStyle/>
          <a:p>
            <a:r>
              <a:rPr lang="ru-RU" i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Акула</a:t>
            </a:r>
            <a:endParaRPr lang="ru-RU" i="1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43051" y="1341692"/>
            <a:ext cx="595101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Акула - идеальный хищник, которого природа удачно создала еще миллионы лет назад. Почему удачно? Да потому, что трудно найти более совершенный, и, в то же время, более древний организм, столь приспособленный к хищническому образу жизни, как акула. Устройство ее организма было настолько удачно отточено эволюцией, что акула выжила в многовековой борьбе за существование с разными, часто очень могучими хищниками, при этом мало изменившись в строении органов и тела.</a:t>
            </a:r>
          </a:p>
        </p:txBody>
      </p:sp>
    </p:spTree>
    <p:extLst>
      <p:ext uri="{BB962C8B-B14F-4D97-AF65-F5344CB8AC3E}">
        <p14:creationId xmlns:p14="http://schemas.microsoft.com/office/powerpoint/2010/main" xmlns="" val="2698044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ельфины Живот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24" cy="684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86446" y="5934670"/>
            <a:ext cx="35173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Дельфин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6825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Дельфины Вода Брызги Прыжок Живот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100" y="0"/>
            <a:ext cx="9161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26690" y="5934670"/>
            <a:ext cx="35173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Дельфин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7226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404664"/>
            <a:ext cx="8156448" cy="777240"/>
          </a:xfrm>
        </p:spPr>
        <p:txBody>
          <a:bodyPr/>
          <a:lstStyle/>
          <a:p>
            <a:r>
              <a:rPr lang="ru-RU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Дельфин</a:t>
            </a:r>
            <a:endParaRPr lang="ru-RU" b="1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500174"/>
            <a:ext cx="86707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 Дельфины — это достаточно крупные водные млекопитающие, длина тела от 3 м до 4,20 </a:t>
            </a:r>
            <a:r>
              <a:rPr lang="ru-RU" sz="2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м.Вес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- от 150 до 300 кг. Самцы на 10—20 см длиннее самок. Дельфин живет от 30 до 50 лет в природных условиях и 7 лет в неволе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  <a:p>
            <a:r>
              <a:rPr lang="ru-RU" sz="2400" dirty="0" smtClean="0"/>
              <a:t>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Рот оснащен множеством крепких зубов — от 80 до 100 см на каждой челюсти; с их помощью им удается легко удерживать во рту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пищу.Подобно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всем прочим китообразным, дельфины нуждаются в воздухе, поэтому они поднимаются на поверхность и дышат, громко пыхтя, через носовое отверстие-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дыхло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расположенное прямо в центре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головы,а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под водой оно всегда закрыто. 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0166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Подводный мир Медузы Живот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23"/>
            <a:ext cx="9217023" cy="688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89345" y="5934670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Медуза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83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Подводный мир Медузы Живот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33" y="0"/>
            <a:ext cx="91466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89345" y="5934670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Медуза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3799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95</TotalTime>
  <Words>384</Words>
  <Application>Microsoft Office PowerPoint</Application>
  <PresentationFormat>Экран (4:3)</PresentationFormat>
  <Paragraphs>28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Метро</vt:lpstr>
      <vt:lpstr>У чёрного моря</vt:lpstr>
      <vt:lpstr>Слайд 2</vt:lpstr>
      <vt:lpstr>Слайд 3</vt:lpstr>
      <vt:lpstr>Акула</vt:lpstr>
      <vt:lpstr>Слайд 5</vt:lpstr>
      <vt:lpstr>Слайд 6</vt:lpstr>
      <vt:lpstr>Дельфин</vt:lpstr>
      <vt:lpstr>Слайд 8</vt:lpstr>
      <vt:lpstr>Слайд 9</vt:lpstr>
      <vt:lpstr>Медуза</vt:lpstr>
      <vt:lpstr>Слайд 11</vt:lpstr>
      <vt:lpstr>Слайд 12</vt:lpstr>
      <vt:lpstr>Морской конёк</vt:lpstr>
      <vt:lpstr>Слайд 14</vt:lpstr>
      <vt:lpstr>Слайд 15</vt:lpstr>
      <vt:lpstr>Рыба дракон</vt:lpstr>
      <vt:lpstr>Слайд 17</vt:lpstr>
      <vt:lpstr>Слайд 18</vt:lpstr>
      <vt:lpstr>Касатка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IKT</dc:creator>
  <cp:lastModifiedBy>Анастасия</cp:lastModifiedBy>
  <cp:revision>11</cp:revision>
  <dcterms:created xsi:type="dcterms:W3CDTF">2013-12-09T10:41:27Z</dcterms:created>
  <dcterms:modified xsi:type="dcterms:W3CDTF">2013-12-09T13:15:06Z</dcterms:modified>
</cp:coreProperties>
</file>