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01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99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4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0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55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94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80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423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744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18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72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237E-BA6D-4B18-9D42-FE0FC30EFABE}" type="datetimeFigureOut">
              <a:rPr lang="ru-RU" smtClean="0"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C714D-995E-4B42-A41A-6BE57F197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78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868029"/>
              </p:ext>
            </p:extLst>
          </p:nvPr>
        </p:nvGraphicFramePr>
        <p:xfrm>
          <a:off x="2331" y="0"/>
          <a:ext cx="91416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Изображение" r:id="rId3" imgW="9809280" imgH="7361640" progId="StaticDib">
                  <p:embed/>
                </p:oleObj>
              </mc:Choice>
              <mc:Fallback>
                <p:oleObj name="Изображение" r:id="rId3" imgW="9809280" imgH="7361640" progId="StaticDib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1" y="0"/>
                        <a:ext cx="914166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75656" y="2505670"/>
            <a:ext cx="5664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9600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Кролиководство</a:t>
            </a:r>
            <a:endParaRPr lang="ru-RU" sz="9600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764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222409"/>
              </p:ext>
            </p:extLst>
          </p:nvPr>
        </p:nvGraphicFramePr>
        <p:xfrm>
          <a:off x="2331" y="116632"/>
          <a:ext cx="9141669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Изображение" r:id="rId3" imgW="9809280" imgH="7361640" progId="StaticDib">
                  <p:embed/>
                </p:oleObj>
              </mc:Choice>
              <mc:Fallback>
                <p:oleObj name="Изображение" r:id="rId3" imgW="9809280" imgH="7361640" progId="StaticDib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1" y="116632"/>
                        <a:ext cx="9141669" cy="67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987824" y="332656"/>
            <a:ext cx="2514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Фландр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6028" y="1582341"/>
            <a:ext cx="6318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сегодняшний день Фландры являются родоначальниками многих других пород. Кроме того, в разных странах есть собственные разновидности фландров, это немецкий великан, английский, испанский и другие. Они в небольшой степени отличаются от основной породы, и имеют некоторые признаки, позволяющие массово разводить их в определенных условиях. Но общее для всех этих кроликов – их крупные размеры, большая масса, длинные и широкие уши, поставленные вертикально, вытянутое тело.</a:t>
            </a:r>
          </a:p>
        </p:txBody>
      </p:sp>
    </p:spTree>
    <p:extLst>
      <p:ext uri="{BB962C8B-B14F-4D97-AF65-F5344CB8AC3E}">
        <p14:creationId xmlns:p14="http://schemas.microsoft.com/office/powerpoint/2010/main" val="3223770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www.okrolikov.ru/images/flandr/flandr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325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782156"/>
              </p:ext>
            </p:extLst>
          </p:nvPr>
        </p:nvGraphicFramePr>
        <p:xfrm>
          <a:off x="-8562" y="0"/>
          <a:ext cx="91424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Изображение" r:id="rId3" imgW="9809524" imgH="7361905" progId="StaticDib">
                  <p:embed/>
                </p:oleObj>
              </mc:Choice>
              <mc:Fallback>
                <p:oleObj name="Изображение" r:id="rId3" imgW="9809524" imgH="7361905" progId="StaticDib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562" y="0"/>
                        <a:ext cx="914241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0751" y="0"/>
            <a:ext cx="93398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Несколько пород кроликов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905" y="1484784"/>
            <a:ext cx="4437690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Белый великан</a:t>
            </a:r>
          </a:p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Серый великан</a:t>
            </a:r>
          </a:p>
          <a:p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Бабочка</a:t>
            </a:r>
          </a:p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Черно-бурый</a:t>
            </a:r>
          </a:p>
          <a:p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Фландр</a:t>
            </a:r>
          </a:p>
          <a:p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759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09344"/>
              </p:ext>
            </p:extLst>
          </p:nvPr>
        </p:nvGraphicFramePr>
        <p:xfrm>
          <a:off x="2331" y="0"/>
          <a:ext cx="91416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Изображение" r:id="rId3" imgW="9809280" imgH="7361640" progId="StaticDib">
                  <p:embed/>
                </p:oleObj>
              </mc:Choice>
              <mc:Fallback>
                <p:oleObj name="Изображение" r:id="rId3" imgW="9809280" imgH="7361640" progId="StaticDib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1" y="0"/>
                        <a:ext cx="914166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62023" y="332656"/>
            <a:ext cx="4787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Белый великан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6663" y="1222388"/>
            <a:ext cx="73985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отличаются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высокой живой массой — в среднем 5,1 кг с колебаниями от 4,3 до 8,3 кг. Длина туловища — 59—60 см, обхват груди — 37—39 см. Форма тела удлиненная; костяк тонкий, крепкий; голова крупная; уши широкие, длинные (15—18 см), спина прямая; грудь глубокая, но неширокая, с большим подгрудком; крестцово-поясничная часть длинная, часто недостаточно широкая; круп округлый, с выступающими бедрами; ноги длинные, прямые, нетолстые; глаза красные, как у всех альбиносов; волосяной покров длинный пушистый, блестящий, упругий, но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неуровненный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менее густой, чем у шиншиллы, пуховые волосы с небольшой извитостью. </a:t>
            </a:r>
          </a:p>
        </p:txBody>
      </p:sp>
    </p:spTree>
    <p:extLst>
      <p:ext uri="{BB962C8B-B14F-4D97-AF65-F5344CB8AC3E}">
        <p14:creationId xmlns:p14="http://schemas.microsoft.com/office/powerpoint/2010/main" val="2506460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Белый Великан во всей крас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8"/>
            <a:ext cx="9144000" cy="68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618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826872"/>
              </p:ext>
            </p:extLst>
          </p:nvPr>
        </p:nvGraphicFramePr>
        <p:xfrm>
          <a:off x="2331" y="0"/>
          <a:ext cx="91416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Изображение" r:id="rId3" imgW="9809280" imgH="7361640" progId="StaticDib">
                  <p:embed/>
                </p:oleObj>
              </mc:Choice>
              <mc:Fallback>
                <p:oleObj name="Изображение" r:id="rId3" imgW="9809280" imgH="7361640" progId="StaticDib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1" y="0"/>
                        <a:ext cx="914166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99592" y="1700808"/>
            <a:ext cx="66064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нашей стране порода 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Бабочка была </a:t>
            </a:r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усовершенствована. Изначально масса кроликов не достигала 3 кг. В теперешнем виде масса взрослых животных достигает 4-4,5 кг с длиной туловища 54-56 см. В результате отечественной селекции Бабочка стала лучше адаптирована к климату нашей страны и кормам. Конституция этой породы крепкая, голова средних размеров, спина широкая, конечности прямые и мускулистые. Крольчихи за один окрол приносят 8 крольчат, у них хорошо развиты материнские качества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08137" y="260648"/>
            <a:ext cx="4789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Серый великан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990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Пушистый серый красавец отдыхает на зеленой травке, под теплым солнышк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18"/>
            <a:ext cx="9144000" cy="68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39101"/>
            <a:ext cx="2934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Бабочка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340768"/>
            <a:ext cx="61994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нашей стране порода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Бабочкабыла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усовершенствована. Изначально масса кроликов не достигала 3 кг. В теперешнем виде масса взрослых животных достигает 4-4,5 кг с длиной туловища 54-56 см. В результате отечественной селекции Бабочка стала лучше адаптирована к климату нашей страны и кормам. Конституция этой породы крепкая, голова средних размеров, спина широкая, конечности прямые и мускулистые. Крольчихи за один окрол приносят 8 крольчат, у них хорошо развиты материнские качества</a:t>
            </a:r>
          </a:p>
        </p:txBody>
      </p:sp>
    </p:spTree>
    <p:extLst>
      <p:ext uri="{BB962C8B-B14F-4D97-AF65-F5344CB8AC3E}">
        <p14:creationId xmlns:p14="http://schemas.microsoft.com/office/powerpoint/2010/main" val="4009437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Маленький крольчонок явно чем-то заинтересовался, возможно, кормом или новым другом, об этом знает только этот малы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6" y="-22991"/>
            <a:ext cx="9144000" cy="68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43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505744"/>
              </p:ext>
            </p:extLst>
          </p:nvPr>
        </p:nvGraphicFramePr>
        <p:xfrm>
          <a:off x="2331" y="0"/>
          <a:ext cx="91416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Изображение" r:id="rId3" imgW="9809280" imgH="7361640" progId="StaticDib">
                  <p:embed/>
                </p:oleObj>
              </mc:Choice>
              <mc:Fallback>
                <p:oleObj name="Изображение" r:id="rId3" imgW="9809280" imgH="7361640" progId="StaticDib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1" y="0"/>
                        <a:ext cx="914166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23728" y="116632"/>
            <a:ext cx="4201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Чёрно-бурый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305342"/>
            <a:ext cx="66247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Полновозрастные кролики весят в среднем 5 кг с колебанием от 3,6 до 6,3 кг, на лучших фермах — до 7 кг. Крольчата рождаются массой в среднем 80 г и при хорошем кормлении достигают к 3-месячному возрасту массы 2,7—2,8 кг. Наибольшая интенсивность роста у них проявляется в возрасте 4—5 месяцев. По оплате корма продукцией черно-бурые кролики не уступают породам советская шиншилла и белый великан.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Крольчихи достаточно плодовиты, приносят в помете .8—9 крольчат,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молочны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достаточно хорошо выращивают своих крольчат.</a:t>
            </a:r>
          </a:p>
        </p:txBody>
      </p:sp>
    </p:spTree>
    <p:extLst>
      <p:ext uri="{BB962C8B-B14F-4D97-AF65-F5344CB8AC3E}">
        <p14:creationId xmlns:p14="http://schemas.microsoft.com/office/powerpoint/2010/main" val="2478253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mail.okrolikov.ru/images/cherno-buriy/cherno-buri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48" y="0"/>
            <a:ext cx="9190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353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306</Words>
  <Application>Microsoft Office PowerPoint</Application>
  <PresentationFormat>Экран (4:3)</PresentationFormat>
  <Paragraphs>18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Picture (Device Independent Bitmap)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литература</dc:creator>
  <cp:lastModifiedBy>литература</cp:lastModifiedBy>
  <cp:revision>9</cp:revision>
  <dcterms:created xsi:type="dcterms:W3CDTF">2014-01-13T09:10:48Z</dcterms:created>
  <dcterms:modified xsi:type="dcterms:W3CDTF">2014-01-13T10:37:11Z</dcterms:modified>
</cp:coreProperties>
</file>