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2" clrIdx="0">
    <p:extLst>
      <p:ext uri="{19B8F6BF-5375-455C-9EA6-DF929625EA0E}">
        <p15:presenceInfo xmlns:p15="http://schemas.microsoft.com/office/powerpoint/2012/main" userId="Ac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8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3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9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5954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74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8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21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5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2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5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6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1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2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2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7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Овал 158"/>
          <p:cNvSpPr/>
          <p:nvPr/>
        </p:nvSpPr>
        <p:spPr>
          <a:xfrm>
            <a:off x="3338864" y="4867189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2" name="Овал 161"/>
          <p:cNvSpPr/>
          <p:nvPr/>
        </p:nvSpPr>
        <p:spPr>
          <a:xfrm>
            <a:off x="3362223" y="4341552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3" name="Овал 162"/>
          <p:cNvSpPr/>
          <p:nvPr/>
        </p:nvSpPr>
        <p:spPr>
          <a:xfrm>
            <a:off x="3374169" y="3799242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0" name="Овал 159"/>
          <p:cNvSpPr/>
          <p:nvPr/>
        </p:nvSpPr>
        <p:spPr>
          <a:xfrm>
            <a:off x="3348490" y="3237642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1" name="Овал 160"/>
          <p:cNvSpPr/>
          <p:nvPr/>
        </p:nvSpPr>
        <p:spPr>
          <a:xfrm>
            <a:off x="3312584" y="2711619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7" name="Овал 156"/>
          <p:cNvSpPr/>
          <p:nvPr/>
        </p:nvSpPr>
        <p:spPr>
          <a:xfrm>
            <a:off x="3319201" y="2181108"/>
            <a:ext cx="512735" cy="49858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3323764" y="1633662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3313005" y="1121176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538" y="49324"/>
            <a:ext cx="2529717" cy="50783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B/>
          </a:sp3d>
        </p:spPr>
        <p:txBody>
          <a:bodyPr wrap="square" rtlCol="0">
            <a:spAutoFit/>
          </a:bodyPr>
          <a:lstStyle/>
          <a:p>
            <a:r>
              <a:rPr lang="ru-RU" sz="27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ЭКОНОМИКА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15887" y="150100"/>
            <a:ext cx="27392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Кроссворд для учащихся 10, 11 классов. </a:t>
            </a:r>
          </a:p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Кроссворд на знание экономических терминов.</a:t>
            </a:r>
          </a:p>
        </p:txBody>
      </p:sp>
      <p:sp>
        <p:nvSpPr>
          <p:cNvPr id="72" name="Овал 71"/>
          <p:cNvSpPr/>
          <p:nvPr/>
        </p:nvSpPr>
        <p:spPr>
          <a:xfrm>
            <a:off x="3317956" y="571928"/>
            <a:ext cx="485479" cy="52000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2807675" y="161925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6228909" y="58245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5733885" y="604187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5267104" y="61210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801263" y="604187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3790197" y="58245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</a:t>
            </a:r>
          </a:p>
        </p:txBody>
      </p:sp>
      <p:sp>
        <p:nvSpPr>
          <p:cNvPr id="79" name="Овал 78"/>
          <p:cNvSpPr/>
          <p:nvPr/>
        </p:nvSpPr>
        <p:spPr>
          <a:xfrm>
            <a:off x="4295368" y="59576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2819043" y="1072401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2313872" y="109016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1817288" y="109924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3798063" y="109016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4294647" y="1072401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3804528" y="160858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4296472" y="160858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4818341" y="161384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5285791" y="160582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5790148" y="161384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6269162" y="160582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7" name="Овал 106"/>
          <p:cNvSpPr/>
          <p:nvPr/>
        </p:nvSpPr>
        <p:spPr>
          <a:xfrm>
            <a:off x="5358323" y="2141879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8" name="Овал 107"/>
          <p:cNvSpPr/>
          <p:nvPr/>
        </p:nvSpPr>
        <p:spPr>
          <a:xfrm>
            <a:off x="4834443" y="2125829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9" name="Овал 108"/>
          <p:cNvSpPr/>
          <p:nvPr/>
        </p:nvSpPr>
        <p:spPr>
          <a:xfrm>
            <a:off x="4336551" y="215392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3831490" y="216213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1282295" y="2201981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1817288" y="219979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2320354" y="218228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2814140" y="215669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4872970" y="2687551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4334100" y="271233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123" name="Овал 122"/>
          <p:cNvSpPr/>
          <p:nvPr/>
        </p:nvSpPr>
        <p:spPr>
          <a:xfrm>
            <a:off x="3819452" y="270757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Т</a:t>
            </a:r>
          </a:p>
        </p:txBody>
      </p:sp>
      <p:sp>
        <p:nvSpPr>
          <p:cNvPr id="124" name="Овал 123"/>
          <p:cNvSpPr/>
          <p:nvPr/>
        </p:nvSpPr>
        <p:spPr>
          <a:xfrm>
            <a:off x="256677" y="276170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769539" y="276170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1268836" y="276590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З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7" name="Овал 126"/>
          <p:cNvSpPr/>
          <p:nvPr/>
        </p:nvSpPr>
        <p:spPr>
          <a:xfrm>
            <a:off x="1769666" y="2746689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2291668" y="269512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2798571" y="269180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5397315" y="319190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1" name="Овал 130"/>
          <p:cNvSpPr/>
          <p:nvPr/>
        </p:nvSpPr>
        <p:spPr>
          <a:xfrm>
            <a:off x="7424805" y="315488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5906601" y="316029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З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3" name="Овал 132"/>
          <p:cNvSpPr/>
          <p:nvPr/>
        </p:nvSpPr>
        <p:spPr>
          <a:xfrm>
            <a:off x="6920346" y="3173371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4" name="Овал 133"/>
          <p:cNvSpPr/>
          <p:nvPr/>
        </p:nvSpPr>
        <p:spPr>
          <a:xfrm>
            <a:off x="6415887" y="3160297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7929264" y="3133637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6" name="Овал 135"/>
          <p:cNvSpPr/>
          <p:nvPr/>
        </p:nvSpPr>
        <p:spPr>
          <a:xfrm>
            <a:off x="4888029" y="320756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7" name="Овал 136"/>
          <p:cNvSpPr/>
          <p:nvPr/>
        </p:nvSpPr>
        <p:spPr>
          <a:xfrm>
            <a:off x="4362235" y="320398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8" name="Овал 137"/>
          <p:cNvSpPr/>
          <p:nvPr/>
        </p:nvSpPr>
        <p:spPr>
          <a:xfrm>
            <a:off x="3852949" y="322828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2807675" y="3240339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2340496" y="437217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1" name="Овал 140"/>
          <p:cNvSpPr/>
          <p:nvPr/>
        </p:nvSpPr>
        <p:spPr>
          <a:xfrm>
            <a:off x="2834627" y="437217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2" name="Овал 141"/>
          <p:cNvSpPr/>
          <p:nvPr/>
        </p:nvSpPr>
        <p:spPr>
          <a:xfrm>
            <a:off x="5373508" y="372673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3" name="Овал 142"/>
          <p:cNvSpPr/>
          <p:nvPr/>
        </p:nvSpPr>
        <p:spPr>
          <a:xfrm>
            <a:off x="4879678" y="3762920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4" name="Овал 143"/>
          <p:cNvSpPr/>
          <p:nvPr/>
        </p:nvSpPr>
        <p:spPr>
          <a:xfrm>
            <a:off x="4366861" y="3777184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5" name="Овал 144"/>
          <p:cNvSpPr/>
          <p:nvPr/>
        </p:nvSpPr>
        <p:spPr>
          <a:xfrm>
            <a:off x="3865252" y="377718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6" name="Овал 145"/>
          <p:cNvSpPr/>
          <p:nvPr/>
        </p:nvSpPr>
        <p:spPr>
          <a:xfrm>
            <a:off x="2340496" y="3809309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7" name="Овал 146"/>
          <p:cNvSpPr/>
          <p:nvPr/>
        </p:nvSpPr>
        <p:spPr>
          <a:xfrm>
            <a:off x="2848852" y="3793808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8" name="Овал 147"/>
          <p:cNvSpPr/>
          <p:nvPr/>
        </p:nvSpPr>
        <p:spPr>
          <a:xfrm>
            <a:off x="5407464" y="487262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9" name="Овал 148"/>
          <p:cNvSpPr/>
          <p:nvPr/>
        </p:nvSpPr>
        <p:spPr>
          <a:xfrm>
            <a:off x="4888029" y="4876712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0" name="Овал 149"/>
          <p:cNvSpPr/>
          <p:nvPr/>
        </p:nvSpPr>
        <p:spPr>
          <a:xfrm>
            <a:off x="4368594" y="4865205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1" name="Овал 150"/>
          <p:cNvSpPr/>
          <p:nvPr/>
        </p:nvSpPr>
        <p:spPr>
          <a:xfrm>
            <a:off x="3865251" y="4872626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2" name="Овал 151"/>
          <p:cNvSpPr/>
          <p:nvPr/>
        </p:nvSpPr>
        <p:spPr>
          <a:xfrm>
            <a:off x="1349237" y="4348513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3" name="Овал 152"/>
          <p:cNvSpPr/>
          <p:nvPr/>
        </p:nvSpPr>
        <p:spPr>
          <a:xfrm>
            <a:off x="1846085" y="4353972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4" name="Овал 153"/>
          <p:cNvSpPr/>
          <p:nvPr/>
        </p:nvSpPr>
        <p:spPr>
          <a:xfrm>
            <a:off x="5906601" y="4871992"/>
            <a:ext cx="485479" cy="52000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5" name="Стрелка вправо 154"/>
          <p:cNvSpPr/>
          <p:nvPr/>
        </p:nvSpPr>
        <p:spPr>
          <a:xfrm>
            <a:off x="2793718" y="557155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7" name="Стрелка вправо 166"/>
          <p:cNvSpPr/>
          <p:nvPr/>
        </p:nvSpPr>
        <p:spPr>
          <a:xfrm>
            <a:off x="1259535" y="1107367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8" name="Стрелка вправо 167"/>
          <p:cNvSpPr/>
          <p:nvPr/>
        </p:nvSpPr>
        <p:spPr>
          <a:xfrm>
            <a:off x="2253795" y="1635739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9" name="Стрелка вправо 168"/>
          <p:cNvSpPr/>
          <p:nvPr/>
        </p:nvSpPr>
        <p:spPr>
          <a:xfrm>
            <a:off x="728363" y="2214619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4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0" name="Стрелка вправо 169"/>
          <p:cNvSpPr/>
          <p:nvPr/>
        </p:nvSpPr>
        <p:spPr>
          <a:xfrm rot="16200000">
            <a:off x="276630" y="3291498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1" name="Стрелка вправо 170"/>
          <p:cNvSpPr/>
          <p:nvPr/>
        </p:nvSpPr>
        <p:spPr>
          <a:xfrm>
            <a:off x="2277505" y="3227174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2" name="Стрелка вправо 171"/>
          <p:cNvSpPr/>
          <p:nvPr/>
        </p:nvSpPr>
        <p:spPr>
          <a:xfrm>
            <a:off x="1798130" y="3804954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3" name="Стрелка вправо 172"/>
          <p:cNvSpPr/>
          <p:nvPr/>
        </p:nvSpPr>
        <p:spPr>
          <a:xfrm>
            <a:off x="816035" y="4352699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8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4" name="Стрелка вправо 173"/>
          <p:cNvSpPr/>
          <p:nvPr/>
        </p:nvSpPr>
        <p:spPr>
          <a:xfrm>
            <a:off x="2798005" y="4916321"/>
            <a:ext cx="506903" cy="497716"/>
          </a:xfrm>
          <a:prstGeom prst="righ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9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6" name="Скругленный прямоугольник 175"/>
          <p:cNvSpPr/>
          <p:nvPr/>
        </p:nvSpPr>
        <p:spPr>
          <a:xfrm>
            <a:off x="590007" y="5822863"/>
            <a:ext cx="7429847" cy="718123"/>
          </a:xfrm>
          <a:prstGeom prst="roundRect">
            <a:avLst/>
          </a:prstGeom>
          <a:gradFill>
            <a:gsLst>
              <a:gs pos="100000">
                <a:schemeClr val="accent1">
                  <a:lumMod val="7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3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1. Запрет государством ввоза или вывоза товаров, валютных ценностей из какой-либо страны.</a:t>
            </a:r>
          </a:p>
        </p:txBody>
      </p:sp>
      <p:pic>
        <p:nvPicPr>
          <p:cNvPr id="183" name="Рисунок 1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260" y="5821337"/>
            <a:ext cx="4560203" cy="737680"/>
          </a:xfrm>
          <a:prstGeom prst="rect">
            <a:avLst/>
          </a:prstGeom>
        </p:spPr>
      </p:pic>
      <p:sp>
        <p:nvSpPr>
          <p:cNvPr id="185" name="TextBox 184"/>
          <p:cNvSpPr txBox="1"/>
          <p:nvPr/>
        </p:nvSpPr>
        <p:spPr>
          <a:xfrm>
            <a:off x="3377886" y="1128416"/>
            <a:ext cx="216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</a:t>
            </a:r>
            <a:endParaRPr lang="ru-RU" sz="2400" b="1" dirty="0"/>
          </a:p>
        </p:txBody>
      </p:sp>
      <p:pic>
        <p:nvPicPr>
          <p:cNvPr id="186" name="Рисунок 18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07" y="5705756"/>
            <a:ext cx="8071804" cy="1152244"/>
          </a:xfrm>
          <a:prstGeom prst="rect">
            <a:avLst/>
          </a:prstGeom>
        </p:spPr>
      </p:pic>
      <p:sp>
        <p:nvSpPr>
          <p:cNvPr id="187" name="TextBox 186"/>
          <p:cNvSpPr txBox="1"/>
          <p:nvPr/>
        </p:nvSpPr>
        <p:spPr>
          <a:xfrm>
            <a:off x="3344113" y="1632950"/>
            <a:ext cx="22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</a:t>
            </a:r>
            <a:endParaRPr lang="ru-RU" sz="2400" b="1" dirty="0"/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315" y="5834758"/>
            <a:ext cx="5523455" cy="840542"/>
          </a:xfrm>
          <a:prstGeom prst="rect">
            <a:avLst/>
          </a:prstGeom>
        </p:spPr>
      </p:pic>
      <p:sp>
        <p:nvSpPr>
          <p:cNvPr id="189" name="TextBox 188"/>
          <p:cNvSpPr txBox="1"/>
          <p:nvPr/>
        </p:nvSpPr>
        <p:spPr>
          <a:xfrm>
            <a:off x="3362223" y="219956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</a:t>
            </a:r>
            <a:endParaRPr lang="ru-RU" sz="2400" b="1" dirty="0"/>
          </a:p>
        </p:txBody>
      </p:sp>
      <p:pic>
        <p:nvPicPr>
          <p:cNvPr id="190" name="Рисунок 18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158" y="5700926"/>
            <a:ext cx="7547502" cy="1152244"/>
          </a:xfrm>
          <a:prstGeom prst="rect">
            <a:avLst/>
          </a:prstGeom>
        </p:spPr>
      </p:pic>
      <p:sp>
        <p:nvSpPr>
          <p:cNvPr id="191" name="TextBox 190"/>
          <p:cNvSpPr txBox="1"/>
          <p:nvPr/>
        </p:nvSpPr>
        <p:spPr>
          <a:xfrm>
            <a:off x="3447905" y="2787754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192" name="Рисунок 19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0542" y="2633723"/>
            <a:ext cx="536494" cy="573074"/>
          </a:xfrm>
          <a:prstGeom prst="rect">
            <a:avLst/>
          </a:prstGeom>
        </p:spPr>
      </p:pic>
      <p:sp>
        <p:nvSpPr>
          <p:cNvPr id="193" name="TextBox 192"/>
          <p:cNvSpPr txBox="1"/>
          <p:nvPr/>
        </p:nvSpPr>
        <p:spPr>
          <a:xfrm>
            <a:off x="3347647" y="2708383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</a:t>
            </a:r>
            <a:endParaRPr lang="ru-RU" sz="2400" b="1" dirty="0"/>
          </a:p>
        </p:txBody>
      </p:sp>
      <p:sp>
        <p:nvSpPr>
          <p:cNvPr id="194" name="TextBox 193"/>
          <p:cNvSpPr txBox="1"/>
          <p:nvPr/>
        </p:nvSpPr>
        <p:spPr>
          <a:xfrm>
            <a:off x="5448673" y="2684717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А</a:t>
            </a:r>
            <a:endParaRPr lang="ru-RU" sz="2400" b="1" dirty="0"/>
          </a:p>
        </p:txBody>
      </p:sp>
      <p:pic>
        <p:nvPicPr>
          <p:cNvPr id="195" name="Рисунок 19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2295" y="5838226"/>
            <a:ext cx="6523285" cy="847417"/>
          </a:xfrm>
          <a:prstGeom prst="rect">
            <a:avLst/>
          </a:prstGeom>
        </p:spPr>
      </p:pic>
      <p:sp>
        <p:nvSpPr>
          <p:cNvPr id="196" name="TextBox 195"/>
          <p:cNvSpPr txBox="1"/>
          <p:nvPr/>
        </p:nvSpPr>
        <p:spPr>
          <a:xfrm>
            <a:off x="3374549" y="324941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М</a:t>
            </a:r>
            <a:endParaRPr lang="ru-RU" sz="2400" b="1" dirty="0"/>
          </a:p>
        </p:txBody>
      </p:sp>
      <p:pic>
        <p:nvPicPr>
          <p:cNvPr id="197" name="Рисунок 19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70149" y="5908208"/>
            <a:ext cx="5407621" cy="737680"/>
          </a:xfrm>
          <a:prstGeom prst="rect">
            <a:avLst/>
          </a:prstGeom>
        </p:spPr>
      </p:pic>
      <p:sp>
        <p:nvSpPr>
          <p:cNvPr id="199" name="TextBox 198"/>
          <p:cNvSpPr txBox="1"/>
          <p:nvPr/>
        </p:nvSpPr>
        <p:spPr>
          <a:xfrm>
            <a:off x="3425839" y="3800072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</a:t>
            </a:r>
            <a:endParaRPr lang="ru-RU" sz="2400" b="1" dirty="0"/>
          </a:p>
        </p:txBody>
      </p:sp>
      <p:pic>
        <p:nvPicPr>
          <p:cNvPr id="200" name="Рисунок 19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3324" y="5786243"/>
            <a:ext cx="6901270" cy="911466"/>
          </a:xfrm>
          <a:prstGeom prst="rect">
            <a:avLst/>
          </a:prstGeom>
        </p:spPr>
      </p:pic>
      <p:sp>
        <p:nvSpPr>
          <p:cNvPr id="201" name="TextBox 200"/>
          <p:cNvSpPr txBox="1"/>
          <p:nvPr/>
        </p:nvSpPr>
        <p:spPr>
          <a:xfrm>
            <a:off x="3408361" y="4374127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</a:t>
            </a:r>
            <a:endParaRPr lang="ru-RU" sz="2400" b="1" dirty="0"/>
          </a:p>
        </p:txBody>
      </p:sp>
      <p:pic>
        <p:nvPicPr>
          <p:cNvPr id="202" name="Рисунок 20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30013" y="5641423"/>
            <a:ext cx="6687892" cy="1152244"/>
          </a:xfrm>
          <a:prstGeom prst="rect">
            <a:avLst/>
          </a:prstGeom>
        </p:spPr>
      </p:pic>
      <p:sp>
        <p:nvSpPr>
          <p:cNvPr id="203" name="TextBox 202"/>
          <p:cNvSpPr txBox="1"/>
          <p:nvPr/>
        </p:nvSpPr>
        <p:spPr>
          <a:xfrm>
            <a:off x="3393562" y="4871172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А</a:t>
            </a: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588" y="3723628"/>
            <a:ext cx="1708554" cy="198645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6929421" y="2030280"/>
            <a:ext cx="18742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Бабина Л.В.</a:t>
            </a:r>
          </a:p>
          <a:p>
            <a:r>
              <a:rPr lang="ru-RU" dirty="0" smtClean="0"/>
              <a:t>МАОУ СОШ №91</a:t>
            </a:r>
          </a:p>
          <a:p>
            <a:pPr algn="ctr"/>
            <a:r>
              <a:rPr lang="ru-RU" dirty="0" smtClean="0"/>
              <a:t>г. Екатеринбург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98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</p:childTnLst>
        </p:cTn>
      </p:par>
    </p:tnLst>
    <p:bldLst>
      <p:bldP spid="155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6" grpId="0" animBg="1"/>
      <p:bldP spid="17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ad73406538806b7ed3165ea1feba697365363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128</Words>
  <Application>Microsoft Office PowerPoint</Application>
  <PresentationFormat>Экран 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Грань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38</cp:revision>
  <dcterms:created xsi:type="dcterms:W3CDTF">2013-09-17T16:05:04Z</dcterms:created>
  <dcterms:modified xsi:type="dcterms:W3CDTF">2014-05-08T07:07:54Z</dcterms:modified>
</cp:coreProperties>
</file>