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8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aacertificates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32" y="-30413"/>
            <a:ext cx="8928992" cy="6624736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239635"/>
                <a:gd name="adj2" fmla="val 46258"/>
              </a:avLst>
            </a:prstTxWarp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To award or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not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to award?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5" descr="data:image/jpeg;base64,/9j/4AAQSkZJRgABAQAAAQABAAD/2wCEAAkGBxQTEhUUEhQUFhQUGRgaGBcYGBoXHBcVHBYdFxQdHBweHSggGB0lHBwXITEhJikrLy4uGB8zODMsNygtLisBCgoKDg0OGxAQGywkICU0LCwvLCwsLCwsLCwsLCwsLCwsLCwsLCwsLCwsLCwsLCwsLCwsLCwsLCwsLCwsLCwsLP/AABEIAQoAvgMBEQACEQEDEQH/xAAcAAACAgMBAQAAAAAAAAAAAAAFBgMEAAEHAgj/xABJEAACAQMBBQMGCgkDAgYDAAABAgMABBESBQYhMUEHE1EiMmFxgZEUQlJTgpKhsbLBFSMkNENicpPRMzXwotIlc8Lh4vFEY8P/xAAbAQABBQEBAAAAAAAAAAAAAAAEAAIDBQYBB//EADwRAAEDAgMFBQcEAgIBBQEAAAEAAgMEEQUhMRITQVGBBiJhcZEzQqGxwdHwFDI04RUjUvGSQ2JyssIk/9oADAMBAAIRAxEAPwCHtF/3Cf1r+EVoqL2DVnq/25S1RaCWUkllJJZSSWUkllJJZSSWUkllJJZSSWUkllJJZSSWUkllJJZSSWUkllJJZSSWUkllJJZSSXTOxjzrj1J95qpxTRvVXGF6OSx2i/7hP61/CKLovYNQlf7cpaotBLRbiq8SzHCqBlmPoHWhqirjgbd5RVPSSTnuhHrPdS4bi/dxjwJLt7QMAe81lajtdE02jbf8/OC0EPZwkXe5errdGdeKNE/Dl5UZz6M6h9opkPbBhNpGEfn5wTpezf8AwcgMylHMcisjj4rDGR4qeTD0itPSYjBVNBYfz86qiqsPmpydoLVHoBbrhNl0C+i1njjr4daZvWXtceqfupLX2T6LdPJAFymhpcbBeVcHkQfUQaa2Rrv2m666N7P3Cy3T0xZSSWUkla2Ts97iUxxY8ni7nzUHQfzMfD31QYvjcdE3LM/X84q7w7CXVHedonK23RgUANrc/KLsufYhArCzdo62Q3D7LVRYTSxi2yhG8e65ijaW31MEGWjJ1ErzJVueR4HNW2FdppjII5je/H6eCArsFhLC6MWSyjAgEciMj1V6BHIJGhzeKxskZjcWu4KG7u1jALnAJA9p/wDquSStjALvJdiidKSG+al70eI8PaRkD146Ut6za2bi65un7O1Y2XqpFGspJLKSS6Z2MedcepPvNVOKaN6q4wvRyWO0X/cJ/Wv4RRdF7BqEr/blKt1OEUsenL0noKfUziFm1x4KOlgMz9nhxT/uTu13MffTDNxKMnP8Neijw4c68oxrFnVEpjae6Pif64LeUNM2FgNs/kpN/dsNaW2qMgSOwRSRnGQWY+4H24qHBqZtVOQ8XDRf6BS1c5jZ3dSs3E2ybu21PjvEYoxHXgCre0H7DXMYpW0s4DP2uFx9QlSTmRne1CJbc2FHdR6JBxHFXHnI3QqaEo8QkpX7TdOI4FSTRtlbYpK3Q2Uoubi2uwGlXDLknyl6lePLGk+2tRieJTmnZUQPOydc/n8lWUtNCHmORov5JxXdu3+ZjPrXP31nHYrUu1kPqrMU8I0aF42huxBMioUChWDDQAhyM9QOXGnU+LTwvLgbnxufquS08Ujdki3ktwbsW6/wlYjq3ln7c06fGauY3e8psVJBGO60Ln+9wEN/MMcZFhKKOGeGjA9oNbLs9W7FIJDnqPQnXoqLFaXfSbIy/wClfl3YuVGdKHHHg/H7QKMi7WUjjZwIQcnZ2cZtIKBwSh1DLnB8Rj0GtLDKJWbQVHPCYnlhV3Z2zpZ1mMKhu4HlAsASdJYBRxznFU2IY9BSPETwQXGw5cBc+GasqbCnSgPvlqmG0b4HsXvlJ7yVA+o8+8lPk+4Ee6sJITW4uY3ZtZ/+dfUrUMduqbLU/X+lN2S3LSWbhiT3cpCk5PklFfr6WNQdpWhlQ1w4j5E/0n0L+4R4p27nPCs6JSDcaowuyXDtmkaMKchWYD1Z4fZXuOGkmI35/ZYHEwBKPL7onu1Zpc30cTAOiRySMvPoEGfrV2peHPa3XVMga5sTnaXsPqjV7s2+htJdm28cBtXkDrO58tRqD4IzxYFQNWOX2BClcZLtKKdiMbYu+M+QSfvRZSW0IdpyZGbSFRQq8sk8ck/+4oyp3kbAS/PwQOHTR1MpY2OwAvcm5+ymS5XyVdlDkDyc4OfQOdGCVuQcRfkojE7MtBtzU9SqJdM7GPOuPUn3mqnFNG9VcYXo5LHaL/uE/rX8Ioui9g1CV/tyl/ZVoJr21ibihYsw8dIJH3faapO0dS6GFzm6taT1OSs8HjFrnifku1d1Xjm0tXtrnHbHASLQfFZ5AfWQgH2Z+2th2Ts50g/+PpcqvxBx2bjxVPsgk0zXMOfJADD6LEfcRRfayns1pAzDiPXRRYbNtNB5gJ22jvVZQ57y4iyOinUfszWZgwitm0YR55KwdUsHFct3x3xhnuIpbLvI5kBTvCFXUDwXqTwy3PHnVssKwmWGEwTkOBOnAevRV1RUtJ223FkHuXvSC81zIwXiVMjn/wBqvnYWyCO4Y0DwA+yrosQEz9kErvtpEXgQqcM0YIPPiV4fbXk07msq3B2m1n5XWjbIdjJcYn3w2rqYK6+SWU4RBhlOGHHwNeiwdnqOVu0yK48z91TzYk6I2e+3T+lNu1Jc3u0oDdgFoxqyFUfq0yRnHTWQPbUGJQx4ZRvbGNnwvfN2XNS0s36mQOvf+l1S9u1jkhjbnOzKvrCFvyrEwRulikkb7gB9Srp84aQDxXL9r2Xwe6ngwQNXeJ/Q/E+5sivUOzlaKinaTqR8RkVj8ag2XbQ4ZfZGuyWTF5cxnk6BsekN/wDI1nO2UBLdocHfMKwwqT/U3y+SP9rNpp2bhRhVkj5dBkgfaRVD2de99c5z9S0+twjqg9ywW+yOw02TPjAmmd1H8oCov4aXaiQyVYa3gPiST9kqXusRHtA26tlaM2R3sgKxj0kcW9Sjj7qCwXD31NSC4d1uZ+g6qSabZauZ9m+xrG68i4uZFkLcLfPdBuAxhs5fIA8PV1r1FjnNbs36Kjlbd21sg+Oq7BZbEt7ZdNvCkY66VAJ9Z5t7alYLIOVxOpVLaPWjolUVVrFcn3+tXaWGR/3dTx/lYnm3oPAZrtUwl7XO/aEsGlYI5GN/edPEeHiiuzN79n2+zZ7W5ty9y5kIOhSJdbEwvrPEaBpHo0cKqqljxKb+d1pKVzXRC3kgGz2YxIX87SM58avoC4xt2tVn5w0SODdLrqnYx51x6k+81XYpo3qrPC9HJY7Rf9wn9a/hFF0XsGoSv9uUmSbVa0uoLgDIjPLp11A+sE1V41RioYWO0cLI/CpQARxGa7Bs3tD2dKoJuFjPVZAVIPrxpb1gmvMZezdWx1gLjmLfLVaAVDSt7Y2lsq8iMUt3bspIIxMqsrDkVOcg0+joMQopN5Ew38rgjxSe9jhYlLtv2b7OmZtN9LIX5hJYcn3Jx91Xc2MYg3vOiAPMh358VA2GMCwOStP2L2J/iXQ+mh//AJ0M3tBWjVrPQ/dO3DEPvOyhoFLWjpKRx0SKFc+gODjPrHuq2oe0pa4CVgHjr/aEqKBsg1Pqkm+kzFKMEMuVZTwKsDgg1rpals9MXN8FUwUzoKkA6Z2K+gN3os2sH/lJ+EV5ZV0LXTvdbUlaVr8lyLfPZnwfaM6DzZsTp624SevyuNb/ALOTkxBh4C3/AI6fBUeLx3aHjh9Ud7J9m62uLk8iRCnqXi/vJHurLdr6h0zxGznc9Mh9VZ4dHuowPD+1U7Ybwwz2DA47svJ7VeLH3N76g7N0x3EweP3WHwP3U9Q+7h4I32gbuvcRw3FsheRCBoGAXifnzIGRwPvqPs7WuoJ3RymzefiPuE2sjE7LJc3BspbfbIjmjMbtC+VJVuYUg5UkHl0PjWixeeKvgMkWlx8EHRwugbsOXV9v20L28i3IzCww+cjCkjjkcRjnnpWcp4HskDo/3cEc43GaE70bdg2Vaoe6YqPIjRBw4DgC3Th76lioHVUhLjnxJXC/ZC5fs7du927Mbm4YRW+SFIwQADjSi56dSeZ9wvN5DQx7uMXP5mSobF5uU+bw9nNubGSKBP1q+WsjHLtIo5M3gRwwMAZGBwoCKtmM4fIcjlZP2AG2CXOyvbMrwTRzSNJ3TKF18wpXJGTxODkcfCtdTd4KjryGEK1vlvNHax5bizcFQc28fUPTR5e2Fu0fRUwgfVv2GacTySQ++8cgKvDIARxGAw09fZXP8jHazxqntwKVhux4NkCh2lCjhUOqI+bqU5jPhkjiPuqOOeNjtkZt8RmP6Vi+mmezacLO42OTv7R6rNVi6Z2MedcepPvNVOKaN6q3wvRyWO0X/cJ/Wv4RRdF7BqEr/blJW3JcR4+UQOIBHI8OPL11FiJcIxbmpMNDTKb8l0nY/ZTsy6gjniM2mRQw8vOD1HEcwcisfJXVEbi0gLQhjSrJ7E7L524+sv8A20z/ACU3ILu7C5VvTu58CvJoomb9ThlJ4MyEA5yMYIzzFW9M4zx3PK6gkcIyL8TZd67OdqtdbPhkkOXAKM3ymQ6cn0nmazVZSNZMdnTX1RTXZJl7uhv04TtpfOG992kl7tFozlGJxjkSmlGPtYN761tCxzKcg8APmgZyDIzz+i+hd24/2S3/APKj/CKqZYAXkokOySB247OKx292g8qJmjPpWQeT68MBw/mouhvETs/nBRyNDxYpt3H2F8FsYIfjBdT+l3Ot/tOPZVRVx76Uu/LBTtNglbtQ3pisZoc2kU8pQlZJD/pjVggDSevHORyoijoXPYRtEDkOKa59k3bobRN1ZwTsFDSLkheQYEqwHtBoSehDJC0aJwfcJd7Rbc20trtNP/xnCTAfGt3YBvdx+tRlDHZrojoc+qa88U3bYgjuLWRNS6Jo2AJIwQy+Tz6cqkjh2XgjguErlu4W9MV5Adl7SIJI0RuxwWxwVc9HUjgc8eXrKkg2XbxiaDwRbcjdu+2ZfmHBmsptX6wclYDKMwzlW5qeh4VyYMlbfiEgbLp+ig9wE7aXzpa7wxWct+wwQZj3ag+cdT4x6PTWooZGxxku8PkqLFIJZ5WMj8bnkErRu91cLLcZZpDiNMcG8ACeAA+2uulY3/dUGw8vzJSiPds3NPrxN8/+10Xdjdt+9ZrqDTF3TppYqdRcqOQJ4aQ3vrPY7jMNSxjKcm4N76KWjpnQBxedUubxbp21rGWmmJ6KFRFZvAZ46j4mnwYpPUENaxvmu94P7l/U2QrYDuY/LHk/Ezz09On29a11FvN33+iq60RiTu68fNdf7GPOuPUn3mhcU0b1ReF6OSx2i/7hP61/AKLovYNQdf7cpWu7USIUPX7D0NTyxiRpaUPFKY3hw4I12Ub7/AZDaXZ0wu3ncxG56/0N18Dx8aydXSHazGYWpima9oc3Rd9jIYAqQQeII4gj0Gq3dBS3XH+27ZTRTRXyjMbJ3MvoOSYyfXk+1Vo+jeWZDx+OSjkYHix/LJy7J9ltBsyEOCGfVJg8wHOpcjpwxQs7Q591ICgXar2hpao9tbODcMMOw4iIHmB0LkcMdM5NPgpQTcrhcuP21k628rlSXlA8nqFzw9vWtI2kLac8zZUr61rqpovkL+qZ7XtT2tpjgiihTAVE/VsWOBgec5BPsqolpmRAukyHirWOQSGzDfyTEbLaV13LX88TCKRJRCEAXWpyA5XGfAgE9aopMapozaNpPjorJmHyEXcQE3SdoSW4/wDEIjED5skQaVGPhwGpGxxwRj0miKaaKpF4jnxB1CHmhfEe96rm/aBvVa7QuoWtnZgIZUbUpXyjxXnz4Zq6oIXB+yRz+RVfWPDYifL5pl7M9+rG02XElzcIjo8vkAM74aVnHkqCQDq5mgZInOdkEVeyk3i7X9mSQyw6JplkRkI0BQQwxzY5HupzKV97rm0Fx2y2ItwveCQgZIwRkjHAfZ99XVNR71m0SqurxDcybAbdXZt2QE8hz3gzgnkfQf8ANFPw9uxYHNCMxV28u4ZJo3d7WL6yAiu4u/ReAYnS4HofiGHr4+mqWehLTnkrmKpjkF2m6ubxdtsk8RitLcxvINOsnUwB56QBzx16VC2lsbkqXaSPsbdwzyqmC8oUu6AgADIABLEcsjIHHjRUtTSUrA+U5cbZjPyUDY6mclsYtyvr6fJOb7kyygLIsQX+okj1YAx76AqO1dI4bIYTyT6fAJmHa27FVd29vrZ2shnkdlWUpGhOogDgQvozmq+qpRUTDdttcXKilLtvYGoQfeS+t7uaGdG1KPIZScaSclCVPp4cOfDwq1wiLcybuUZFCSOlaxzQLHW/zVkrWwVLddL7GPOuPUn3mqnFNG9VcYXo5LXaGP8AxCf1r+EUXRewagsQP+8peC0WgLqjtXZKzDPmuOTfkfEUPUUzZR480VS1joDzHJTbvb37S2arBT3kEZQFGy6LrzoK9UBKkcMDPTJqhqKLZNnLQQVTJW3b+WTOvbsWUrNYo3iO84H2FDQv6S2hRG2EK272tX14pitYu4VuBMZJfH9eBo9YwfTU0VCSchdRyVDIxdxAQHZWwcN3k51vnIHMA+PpPWrymogzvO1VDWYkZO7HkOfFG1BLqigs750qoyTjnUlXXQ0rdqU2CGpaKWp9mEf3H2STPPNMpDwnu0VviDSGY+GTkcfA1552kxT9RsNjPdfn04fHNbTCaQUzLOGY+av7lbzfDGmR1CvG2Vx1jJwvtHI+sVU4vh4o2sew5HI+f9qwp6oyXDkf2vshLiF4pBlXHuPxSPSDxqqpa51PKJG8PiOIU0oEjS0rj+zrGGPVqVFlid42JOPKUlSePLNexYdLA+IPNr878DofRYTE2VAk2W3LTwA5KPYm6sFxdNAH04TWPjZ5ZHMAEahw48Kp8XrBRAvY3aFxx5j8Ct8NjfUtG8Njnw5FPFp2b2i+cGb14H3DP21lJe0dQ79oAV43DYRqSUr7JtnedrWPz1kkyTxEcStjJ+VzAx6a15xr9LRbx2Zy+I0CzzsJbPVZZDl5cU6wbpQlfPkY8tYfqOB4DyfsrKS9pa8PuSR4Zq8Zg9Fs2DQfHJI2+llLaOisokj1alY/HC80dcaSfywa0VLi/wDkYLONnDXnn+ZFVhw5tJMXM0P5/wBrpljY2yIrxpDGjAMCFROBGRyArDTT1bnmNxc4g24laBm5aA4AD0XOLfaQi22WyCrylCQcgq+FHHlzK1qJKd0uGBpGeyDbjcC6qxLs1G0Oa7GLavPzMVa7xcPtbKOO/ea4UzQQXD6oMasjUdXkngehx1xXrtFDvabbbrYdcllqmobFOGnjfNE9/b6x2jdo1lEURIyJJVj7rU+od3gYGSoB4kdfRRNFAZHEOGXPxUNdU7poLSL8vBVwmKvVnb3XSOxseVcepPzqqxT3equsK0cl3tBH7fN61/CKLofYNQGI+3KXwtGIG6q3N8qOseMu/LJCj6zED2VDJO1jg3ifzVTRwOewv4DqfQJr3X2SMTi4KMtwiJoXJwF1HOo8z5XAgcMUNNE9x2j8E6nrYxZjL5E69OCAb+7Gt7aGOONZJric6VkkOQoGNRAUBA3hkE86Ela8kA5kq1pZWZuFgBmVqygKIqk5IAyeWT15VcRt2WgFUM0ge8uGiqd3PdyPBZjPdqWlk5BFAJxnxOMes+6nxPE2wDYac1cYbhu3/slGXAfdVdhbRZZtnzEk+WFbPpcRv/0sfdQOLx/qKKx4tcOozHxR+HWiqZGDKxB6Fd7SxALEDi2NXpwMA+vGB7BXkBqJHNa3/jp1zWl2hmea4/uSpt9tPARjLzx49AJdD9VQfbW8xW1Rhe8HJrvl90BEdiRdmFvWA3ch4I/eLneyrBJNo7XTSp/08ZAOC0R1Y9pNayonfDR0bnEg39QD9rIeOxc8c0h7oT9zd2crcO8Jjb6xiGfevurVYrTiWhIHJ3qDcfBV1LMW1LgfAjyIt813gW1eU7xX29SPuzZ93tfaEZGCwjdf6Txb7WHurT4lKX4XTyA5aHzzH0KEhcGzOVDsjuGzc2znPdtqHoJYrJ9oB9ZPjRHaeNobHMNTl01CbSSFt2o12obMD7PkYgaomR1Ph5WlvepIqu7O1Dm1gZfJwIPTMKSqIczyQXs+3Rtb2zSW4R5XV3XjLJgAHyQFDYHk4q0xnEqylqN3BYAgHQfVDxRsc27kmb37FFtcXMaAr3UiPHg/wmXgR14Ejj/LWmwyY1NEHu/dYE9MnfFAT/6528jcfUfJd93duBcW0M3zkasfXjyvtzWDqMIayZzeFyrISkhcc2vH3d/foeGmYv7HGofYRXpnZ9wbThpPBv1CzeNNLi0gX1+irxyK2dJU454INXzJY3mzSCqaSCWMXe0heitSKK66N2PDyrj1J+dVGKe71V3hGjuiXt/x+3zetfwijKH2DUBiP8hyW0lU8Ayk+giiQ9p0KCLXDUFbR7ZJopb2Ez2ya9aKMkErhGxw1DPT0g9KAxFjnRgt4KzwmRrZCHcUItN5lgjm7hCveTP3ETEkohPkZ8cDA9NRQT7qG3G6fWYeKmqDtGgZn8/ArG0tuXDRBbqA5GGWWM6tDjiCV6eB49amfJI1v+xnUc0LDSQ7zahkuNC13EeB+WSywnlv2jt7QHvZR+sbjiFeTkmha7FWww3GpRtHhR3xL/2jTxXdN1d2IbG3EEQ5/wCo586RiMEn8h0rBzTulftuWlAAFgvnq5iMazIeDW10wHTHlEffWyjdvaEeBHxCpyNiv/8Ak35L6YtvKRW+UoPvGa8+NCA4iyuw9LR3Wt5NpLfJKmuIMrxrg5lxoDEg+SQuQQRx4csVZAyNpf05GR0Phqo8tq6Ib0byW9jC0kzrqx5EeRqdugA549PIVBBhpldYBOdJZcz7F9rCW8u+8OZLkd56yHZnA+v9lWGNUAkijy/b8rD7JkUmZS1vtYG1uLiIcGhmE0eeqSDUCPQGKj2VeUkgkowHa5fYoKRhbUB44gj6j6r6FssSRo45OqsPUQD+dYo4cGuIsrLeJC2bKsm8dyF4iO00N/UHhJ/Fj2VYVVIP8cyI/wDK/wD9vumNd3yUV2Buh8H2hdXKMpinUYUcxIXLSZ9GePtNR1J39KyFwzb8gLBJuTiUB7aN4I4rb4KjBppmXUoOSkYOriPFiAAPAk9KnwfDNibe20065Js0mSt9hyE2MoPNbl1Pr7qMn76IxOm3koPh9SuRusEO7ZdlaZbefHCYNbufSQXj+5vdR+C/6juzofrl9kNWjajJGoz9M0V7Ctod5YvE58q3lYYz8VgHH/UXHsptVANu5UrH3FwmbaNrsuOV57j4GsrY1PKY8nACjzj4ACmta/Z2Rey6uV79XlvLtNJLWWOVJIApEZBCsjE8ccgVxVxhV2SgHjf7/RV2KN2qcnlY/T6qgVrSrLXXQ+yAeVcepPzqoxT3eqvcH0d0S/v8P26b1j8Ioyh9g1V+JfyD0XKtjRwC8Md+n6tmIJUldDE5DcOa+voazOKx1DWudDk4cLarU0L4nNbfNpGq6kOy22P+nPcp4YcEejpWOb2qrYznb4hWEmHQngq0vZC2vvIr1g/ynjDdMDr4UTH2ykDtp8efO6Gfh0exu+HJRy9nu1lB0XFrIPTlD+DH21fQdrtsZgjoD9lXOwSnve3xP9p+3E3Yh2bEsRZDczDVIxI1SMOJC9dCknHvqpqal9S4v4KzYwMFgmyhE5fPXaLa91tG/XpMsUo93H7S1azC5Nqjc3y+BVZVNtURO8x6j+l3jdRtdlbN4wxn/pFVkkA2yjQ5cW7Ut2yNrOUcxGdBIGGeJACOOBHyQfbVxh0YktHdB1k+4jMlr2S/BugC2qaVpPHpn1kkmruPDmj9x9MlRS408izG2881PfyvY3EF3bjAjKggcsDgAf5WUsp/zQ+J0gc0EDLT7IjB6za2o3nPUePNdC27Ds/bsUUsd0tvMnkuHwGCE5ZSCRnB4qwyKz7GuhuLZK/vdGd7e0izsYe7gdJZguI0Q6lXAwpdhwAHhzNNZTFxuQltIb2J7MLpPfytqluHZc+hWy59GWPuUVypaHWbwC6CkvtD2NPHtSZLeZ4hKO+ADsobV5/m/wAwPvqwoYRPZhtfx8ELV1Ap2bwg28EJ2XuyEcSTOZHBzx5avE54k1fU9C2M7Ts1navFnStLGCwPqmrs27QLKwt7iO4d+8e5kdVRC2UMcag583mrcM9KzU0D3u0Wpa4WVftD7VLS9tmt4oZgdSusjaV0spyDjJ6ZHtpR0zmm5XdoJfu9yL4Wh2gHEdrLh2UOwcRsR5bIMKRxzjVkA0YXMfJnx4/NDgOjjsM7aD5BUYtzk5tIxz4ADNWzcPbxKo34y/g0K9YbuRROHUuWGcZPDiMHkKnjpGMdtC90NNiMszCx1rFFSKJQK6D2SDjP6k/OqnFPd6q+wY/u6IBv2P26b1r+EUZQ+waq/Ez/AP0OSDvZsjvE7xB5aDiB8Zf8j/NMrKfbbtjUfEKXDKzdu3btD8CnLsk3s76P4LM362IeQSeLxj18yv3V5T2iwzcyb+Md12vgf7W5pZ9tuydQunRGsm4KZwVqNqsqWXJQOCA3O7DSbTivWk8iGMqseOOs5B48sYP2CtLBWNFMYrZk6qAt71143gjvTtKxMGsWo199g+Ty+OOvDGn0miYTDuH7X7uH9fVNde4QDtQ3FuLuZbi17ssIzG6MdJYasjB5URh9c2BrmO0Kjlh27HkbpXftE2ps6CK2ezEawoqB5Ec6gowDqzpb2GrKMQTG7XBMNxwQOTeu82lcQSTrEVhLYKAKVVhxzxyeQq0oqW0jXN4FVuI1DGwOY7UjLIphxWjWPUmy9hy38z28LxoEj1SM6ax5Rwi4yOeGPsqnr6tzX7tvVaHCqFjo96/XhwtbilS83GEdxcQSSYaBlBKDySGQOMA8RwNQ0kQnB2jayMr6t9Ls7AvfnqrFhutboc/6h/mIIHsH50fFSw3yO0enyCqajEaogbQ2QfAi/UqvbPtS2iMcd0YYVJPkyaBk8zwGcmq2TD9gbT7WHElW8eKxSuDWAkngAo9lTyGdZLm9ErAFf1kjO2D0Bc5Az+dSUogikDtofFR17p5oSxsbvhw6pkW8jLaA6Fh8XUM+7OauBPETshwv5rOupZ2t2ix1udih8+xLVNUjxrjmc5+7xz0qGSGCNpe4IqGrq5nCJjii9nuXeGD4RFZQqmksEY6ZmTnnTp8kkcQp41Wf5ANd3GC3xVz/AIwvb/slcT8PRLd5ti5ktltBeYsnwRHjLrHnIQ4GdIPIZ6VC5kJO0HCxztxCJZLMAWlhJGV+B8eqKC5CBFdJogQArSxPGrcOGGYAGrSPEISdnTzVHNhVQAX5HjYfmatlaPVWvJFJduugdkw4z+pPzqoxX3eqvsF9/ogG/Q/bpvWv4RRlD7Bqr8T/AJLkCAoxV10lbZtXsrhLiDyRq1KR8VvjKfQRn3kVn8UoGPaWOHdd8D+aLV4VXmRtie834j81Xc919vreWqzQ6QxGCp4hJBzBx06+o15DWUX6Sp3Ut9nw4jwWqa/eM2grOxL+RZXgumXvSS8ZUYR4sDgnXKnmCSeOeR4TVUUe7ZUUo7gFncw7PM+fA6KEXuQ7VMKPXYZwUiFKHo5syZZRpcqxZQQSmAw8CRkZ9lPe8hoJ0Oi4AoNpzRrGzTFBGBli+NIHpzwoUyOLgGa+CdZfOe/G1bOe5H6Ot+7wxBkTKmU55qgOFHpwCetbLCKasjaDM856DiOv4EDUuiINwLeOia4F0ouSeCjJPPgOOa3YIYy54LAkGSSzRqeCa91CbLY11tA8JbgNIpPRRlLYeoZz7TWVkeXvLjxW6hiEbGsHAWSp2vKYrp5cj9rt4ZB01PGVV19OVxTmSbLHN52+BH9pr4tp7Hf8SfiD9bIntvdaCTa1nb2kYht54FkkERKao8sScjqfJGajDi3Q2UrmtcO8L+avb49ncFt8EaBpjru4I3WSQuDGSWPA9fJH210vc7Un1XAxjTcADoFc7c7tIrWKCNEElw/RV1aEwTjr5xQe2mpyG72buQWuyURUQ3VoLeaSQKNZV5j3nHnjOvh4KK607JvyTXN2gW88vXJQbm7BW8uJXkdilo0MgjGNLDDOcjHHylX7aNrpnPkIvlw5Kvw2nbHC12zZx15p13D2236NkvrpjpeSeYEnlFrIUDwHk4AoFWSRuxbSV2hO6KQqq+CAcEapMD1ED3V1IrouwAu09kw/ClDfCIhr4fG4qWHgcjNcSXHNiuxhXVxZdSMfEqxUn7K0lA8vgBPksfijGsqXBvgfUXVwijEDdP3ZQOM/qT86p8V93qr/AAT3+iA78D9tm9Y/CKMofYNVdin8l35wQKjFXKxsi9tobmOS9UNbgODldapIQNDMuDkY1DlwLCq3E2vLBs6cVdYK+MSODteH1V/cyaKXaN9cWQ0WTaFVANKvKACzBfijnw66q827UuZZjCO9rfkP7+i21E0m54J1vrJJ00yA8DlWBKsjDkysOKn0ispTVUlM/aj8iDmCORHFEyRh2qqob2Lgvc3K9CzGBwP5iFZXPpwtGiSglN+9EfAbTeguCPX1UBa8eKl7++k4aILcfLLmdsdcKFRQfWT6qmE9DDntOk8LbI9bkptnnwVLalzbbLie6laV3byWYsS0znioxnSOuOACjlipYaifEZBBGABwFsmj5+fNcIEYuVxnePeW72tIR5kK8QgJCIBxyx+M3/ABW4wvBmU4yF3cSVV1Vc1g7x8hxKLbL2MlosEmksLmGN1cKXIfQpkTgDzyGHjk+FG4TikO3KyUgFpNieV1V4tTTTBu6ueY+quyI1xPHYqkiSXGASy6SsRzrbB4+aGxkUbUYnDPGWwm/Anh4qDDsLljlEko00HjwXTu1C7tLXZyxXMcjwMUjWOIhSdCllXPRcLxxVWtCiW8+x47rZzju11G3PdkgFk8gMAGxkch68UkkN3Esw8drfuRhLCOIE9MMxc+jAC0kkP3I2kdqd5JnyYb/vgD813JWMD/AKftpJWQ/aNr+kd4lXzobBVL9RqBLAe1yufQlJJMVqtrd7S2lAwldhDBFMG0iPRguoTHlZyzZJ9njSSQrs32WLSTa66cpHKAo8UEbSKPquBSSuvE9ul/c29iT3WzBAk9usWf2lVABVm+LoJzpGc4BznkkkX2Du0kA2rDAAFkbCKPi5tVOke1vtpJKxs+6XZWx4TcYVoYEBUniZiuSg8TrJFJJch3eiZbdNWdRyxz4sdX51pqKMsgaD5+qxuJSiSpcR5emSIEUUgU+9lY4z+pPzqoxX3eq0GB+/0QDfj99l9Y/CKMofYNVdin8l35wQPFFqvQ/eC87qB2HFj5KjxZjgf59lD1UoiiLkXQQb6dreGp6Jz3H2d8GtIoyBrxqf8Arbi3u5eyvGcTlNRO5/Dh5L1aCDdxBvFM8ctUz47LrmqwklQlqhLVIJKZsphak7tch7zZkvihR/c3H7DV32dfu69njcKCoZeMrmuwLf4N3ZltkljdkxKGJxqICkoxwDkjkK9HxGiqN0Xh52VlWVkUshANnC+RHLkQuow7URSE1KGxwXIBxy4DwrGvpie9ZGsnySJsPeCSw2lczS273U5BCsurCRscgjCnGVCj0YNaqiYHQt3Yy+vFTiZmzckDzyXrtC3vm2lEitaSQpAWkYkNjBXT1UcgT76L3Elr2XP1EVwNoZ5JoTthZo1S1sJJMKFyxOk4GPiqRj21xsL3aBdfNGz9zgEsRXe1zb/BUZYLYhl0eRnu2J1KTpZuRI4EeuimYfI7WwQEuL07NLnyCgs7K/s2b4BcCJXC6gcZJUY5FGHPJ9tES4a4m7CLIKDHYw20oN7nTz8wvOzJ9rWzyvBPGrztrlbEbF2yTk64jjiTwGBx5VEcMl8EQMdpj/y9P7W9n7R2tBNPNG8ffXWnvZf1ZzpyFwCmkHj0Xwrn+Nmvw9U8Y1SkXz9F6J2m+svfFTKcyac4Y40jOnSPNAHLpUzcKdxcFA/HYx+1hPmbfdW9296r7ZamFYVuYRnus8DGTzwRkgH5PL0ih5qCVjrNFwi6fFIJW3cdk8QVU/Se09UkxvDbmeQuyA4GogKPQPJVRjwUVKMNds3c4BQuxmPaLWNLrcQob2zlkYS39y8+nkpyRnkABniTywBxohmHxxd+Q3shJMVlqDuqdtiepRC0utZdSpR4zhkbmMjK8uHEUdBO2UEjgqysopKR4bJxU+KnQifeyznP6k/OqjFdG9VocD9/ogO+/wC+y+sfhFGUPsGqtxT+U5A8UWq5B+5+E7QhhxmO3/Wyf1fEHrzj3nwrK9pa3dxbA109f6Wy7L0W07eHj8h9yn+a8WIFpHVFHMsQB7zXngidIbNFz4Levc1ou42ShtztTjjGm1TvG+W2VUezm32Va03Z6STOY7I+KqZ8QYMmZpG2jtW/uz3ztMyxnUugFVQ9CuOo8RxrTUuDwwxkRx5cTa91SzYg3bAe8A8rpz3M7USMRX3EchOP/WPzHtrMYp2b1kpv/H7KygrL5P8AVPm9ZWfZ9wFIZWhdlKnIOF1DB68qz1A10NXGXC1nD7I2Vu1GSOSQVgd9kRyRrrdVjbGekcgLfhr2GUulpdjwCwDadjK1xPG/xH9rW6261rcR3M21bhoLlVDxqXWMrGU1I4U8W8rI09MeJqsMe7GwBkr2HY2LM0GS9bmbLuma3u1l72JwyOH8lwoYqf6gGXIyc8aKpYREdpmQOoVfUiM3YRnwXRPgtHbaA3QWja0ttLdBeGtacJE0whQSWfop4kUL6cFUptn+FTNlQklJyVGa1I6VM14KEdG5mqrMlPTAV4K0k+6qbQUYXKhyHQqmNWshwdIHXIyPbQtaAYXX/CrLCC8VbCwX5+S6BbbsWkLiaNCCB5KliVjzzKKfNJHD7sVnzI9wDScgt/DSRRyGRrQCUi7bs5I7uaZV1xzaeCkalKjB4HmPbVhSTbq9xkVU4zhklUQ6Mi4Va22jG50hsP8AIYFW+qeNWkc8cmTTny4rIVFFPB7RpHjw9V0bst5z+pPzquxXRvVW+Be/0QHfcftsvrX8Ioyh9g1V2K/ynJfuJgis7clBJ9Qolzg1pceCBjYXuDRqUj7K3va3WVkQGeZtTO3EKvxQB1xx5+isRWURrZt5IbDkvRaOYUkW7jGfNWNhRNd3UMm03k+CFwGcnSoz5uMY0qTgZA60bHQNgj2o2WHNCvrmyy7tz7u5Jl3h2LsyPaaxWQWSMw6mAcyJHIGPIknOVxwOccPGjcPAfJZ4uq3GJJI4NpjrZ5o5bW2cADAFXjnBqyLWukKDbw9n6zAvBhJvA8Ef1480+mqyeJrjtNyK0dFVSRAMebj4hKey9u3VgZLeQNoIKtC/TUCNSnp7OBrN1+FxTOD9HDO60tNWENtqCundl8JOzYM//s93etj7KvYXHdi6palg3pRLeTYdlKEa9VPJ4KzMUPiRkEZHorkhb7y7EHi+wrtneWqR6Y5IljiXkCAqIDj1AZ4VwSt4FdML75hWP0jB87Hw4ecOfX8veKW9bzS3LuSj/S9tgnv4tI4k6hgDOBx9dLet5pbh3Jbudo26efNGvk6+LAeQeTer013etGpTdw46BTRqrqGQhlYAqRxBB4gg1IH3zCjdHbIqKS3qQPULo1Umtaka9DvhBQy6sfCiWSqvmpeIQyWEjnRAN0CQWmxS9Zbyi2nZ57ednUkIUUMiL4qTjLHqfZVJVOke8hwP0W4wd9JTxBzSC46nK/8ASbtm74pdRlo9S4OCrgBgfUCRQrWLQsna8XalaKG52nNdLBdRQR2y5Oo4L458QMgZByenhxrjpLGwQcsri6wQzYGw4yI7jvJXYgMCWxg9Qcc+PDnVxTUzLCQErIYhiMxc6FwFhlz+a7B2Xc5/Un50PiujeqnwL3+iA77/AL7L6x+EUZQ+waq7Ff5TktbRtDLE8YbTrGM88VPKzbYW3tdCQSiKRryL2VDZW7EEODjW/wAp+PuHIVDFSRx56nxRNTic82V7DkPujMturqVcBlPAg8iKIc0OFigGyOY7aabFZsPd6KEkxJpzzOST6snpUDY44f2hFPnnqyN4bgJptraoXvRsUIARGGCh3ORjWKnvBurBex6ZVww82RcBkPoPUeg1C+zkVESzREtg7HW2gjgUlhGoXJ5n0mmA2Fk8943Um0tiRz/6gJ8l0AzyDgBiPBsDAPTJpjgHaqRhLdFQG5dvggd7g6fj8gvLBxkczx58aZu2qTeuWR7kWwdH/WExu0i5fI1swdieHHJVTx8KQjCRlday9Dc2DOcy8kGNfMIMDOB48T6aW7CW9crV7u9FIysdSlAgXTgBQhJUAYxjj9g8KcWgpgcQrsVqqKFUYVQAB4AcqeDbJRkXN15eGnhyYWqvJBUgconMVKa3qVrkO+NC7u0zRDJLICenDgg88JFFtddVTmlhsUA267Qg3EYyQpVx4r8U/Rb7CaDrY+7vBw+S0GA126kMTtHaef8AaEbF3ajltUMwOtiX1A4PHl9gFMgpGPiG1rquVmJyx1Lt2chl+dUy21ssaKiDCqMAeij2NDGho0CppJXSOL3alP8A2Xc5vUn51VYro3qr/Aff6IHvqP22X2fhFF0HsGquxb+U7ogQMWuP4QxS3LgTMCV0x4PUcVGrSCRyBNdrnPbCSz8CbhbIn1AbJ081NtuWzW97nZ764+61yaXaREk1YADEnmOJGccPTQeGzSOJa7MaqxxumiYxsjQAb28/+lPbQ5NWjnWCzsbC91kdtLeg3vVzDEAETghoZzkcxivRRVEXIhrVZSOoyVIApQlNT7L1ikurKSSykkspJLKSSwikuLwyUlwhQvHTw5NIVWWKpAVC5qozw1M1yHexCL22zRUb7KtqIA4IJcQ8wRkdRReRCq82O8VAFwMAYA4AeiugWTiScyspJJ57MOc/0fzqnxX3eq0eA+/0QPfX98l9n4RRlB7BqrcW/lO6IGUyMHiD0oxVt7aLVhYxx8I0VQfkjGTTGsawd0WTpZpJT3yT5o/Z2npPsOKFlNyrKkZsNtYIrb2I+U/1j4YoN3mrRh8B6K/HYj5T/WNQlENVpLEfKk+uajKlBUgsR8uT65rlk+62bIfLk+ufHNcsldbFmPlyfXNKyV1oWI+XJ9c0rJXQa+2zbxs6F7gtGQpCamJIXUcAHJwvEnl6aaXBPDSc1Z2NfQ3IYwvMyqQCxLAE4xwz/wA5Gugg6LjgW6ogLEfLk6/HbwxXbJt1jWQPx5PrmlZK638DHypPrmlZK68GxHy5PrnxzXbLl1FJYj5Un1z45pwTCqktj/M/1jUrVE5Dp7EfKf6xqZvmhZD4D0Qe+tsePt40dCbZKlrGX7yGutEoIFRkUk5PXZjzm+j+dU+K+71WkwD3+iBb6D9sl9n4RRlB7BqrMX/lO6fJBgKMVYrtjFk1FIbBS07Np6P2sdAvKvImorAlDuKNYFdiSoSVOAp1FNT16ri6t4ri4sxSXbLeKSVlRm2RC2C0anDM3HPnN52fHPgeHCuWCdcqWy2fFCCIo0TUQW0jGogBQT4nAA9ldAsuEk6qxikuWWYpJLMV1JaxSSXhhXQuEKtKlPaVE4KhcR1O0od4Qi8ioljlXzsuEAnTBo4G4VGRsuIUBFOXU79mQ4zfR/OqfFfd6rS4B7/RBN9P3yX2fhFGUHsGqsxf+W7p8kGQUYqwots2Ohpij6NuV0etkoF5VxGEShWoHFFtCtoKiKmClFNTllJKy3SXVukkspJLKSSykkspJLVJJZSSWqS5ZaNdSUMgpwTCqU61K0qB4Qu6SiWFBShL20Ewc0fEclR1LbPVCpVCnfsz5zfR/OqfFfd6rSdn/f6IJvmP2yX2fhFGUPsGqtxf+U7p8kHSi1VFHNnrwFBynNW9KO6EXit1biyqT6QD/wA5n30G8Aq1jcRoVdh2fF83H9UeGPDw4UOQOSLa53NWhs6I84o/DzRy69KjIClBPNev0dF81Hx/lH+KVgnXK3+jYfmo/qL14npXLBK5Wzs6L5qP6o8c+HjxpWC7cra7PiHKKMfRHTiOlKyVytDZsXzUf1B/ilYJXKB7d2nbW8sMJgjd5QxA8hdKovAnI5cwPUfCmkgZJzQSLonsqFJYUka3SMuA2ghSVBHk5IGM6fvxXRmFw5HVWRs2H5qPr8RevA9K7YLlysbZ0J5xRn6I/wAUrBK5Wfo+L5uPx80c+p5UrBK5Wv0bD81H9RepyenjxpWC5crR2fF81H9UdDkdPGu2CVyvDbPiHKOMfRH+K6AEwk81Tl2fEOUcfDh5o/x66la0clC5zuapTQhRhQB6hjpj7gPdRDMkFKSdUlfpJI7/AF3wDWCSGM5XUqTdyrIXGPKQ5PPOGwaAqqs7409+AKOoKWPZEts81Vm23aTX1wtnpWA6NAA0hpNJ70ovxV83oOOT1qww2U2LHHyVdjtOLtkaPP6LofZpzm+j+dNxX3eqd2f9/ogm+X75L7PwijKH2DVWYv8Ay3dPkg6Ci1VFHtn8hQcuquKY90I3a0G5WjERiqByLarK1EVMF7rict0klvFJJZXF1ZSSXlolJyVBPjgf88aSS9AUkllJJZXUlmKS4tUklrFdSUb10JjlUmqVqgeuf77XF7HIGiDvbY8oQhRIrD0nJIPoFNnE9v8AUUxgiIs7I+K3sRrZrceTmOYhyJTqLPwxnUTk+SPdWKrP1D5i55O0Mro6OUM7qWto2TS7SbWFSKBVMKJ5IYHrw5+UDn2VqOzkDCzbvd3Hnf7Kvxis2YQ1o/dlfl/ZXUezXnN9H86tsV93qh+z/v8ARBN8h+2Sez8Ioyh9g1VmMfy3dPkg60Wqoo1s1uAoWUZqypHXCMxXKrwZlB9Jx/zkfdQLyBqrqFpIyCuRbRi+cT6w8M/dxocuCNax3JWhtKEc5Y/Hzhy51FcKYNK9jaMPzsfD+YVy4XdkrP0nD87H1+MOhwaVwu7JWztKEc5Y/rDxx9/ClcJWK2u0YTylTp8YdTgVy67slaG04Tw72PP9Q/50PupXSsVs7Sh+dj44+MORGRSuErLY2jF84n1h4avu40rpWXkbTh+dj+sOgyfspXSssbaUI5yxjH8wpXXLFb/SMXzqeHnDn1rtwlYrz+k4fnY/rDxwft4UrhLZKxtpQj+LH0+MOpwPtrtwuWKjbaMR5SIfpD/njXQQmuaVTl2jEeUicf5hUrXBQPY7kqUsytxUgj0HPTP3YoqPNATAjVcb2dsCedwt1qSK3JUKCfKfqVPr5t7PGoKXDwXuc8ak9f6XazEo6dloc3Ozz4fnLqr/AOhrmKaJ0mMsaHGmTzhG2NQ1fGAwD7KIiw/9PLvIeOoQT8ShqIXMlbY8CNLjTLgus9m3Ob6P50zFfd6ozs9o/ogu+P73J7PwijKH2DVV4x/Ld0+SDKeI9NFqrOi3aXzxxQ3MjwdzPKYggJ71DkqpPQ8RxXAxnmaqDW7cuwRYaLTx4SIoN411za/h0TnatXXhdiKJQtQ7kaxXI2qIqdqlBpqkXrNcXVsUl1briSF7x7Rlgi1QxGWRmCgeGQTkjIJ5chXCV0C6XZ97bwaytoTp1BRpbL5YiI8xpB4Z58zyxkt2inbI5qODey+fgtrpYlQqtHL8ZC+S2QBjgp8CcngOK2iu7IT0ucDPPr6+tPUaykkvJrq4szSSUNxcKgy7BRkDJOBk8hxrq4o5Gp4UTiqc7VM1DPKWNobfgWdbcv8ArWzw6A44AnkCeg51MyRu3sXzQssTzGX2yQ+9bLVZxjJZqc3eVTNPTE6dm/Ob6P51UYr7vVafs9o/ogu+P73J7PwijKH2DVWYx/Ld0+SXn2WbieCJX7tyZCjeDiMlcjqviPA0HjNS6njZI3g76FEYFAyd8kbxcFv1VGHYaGcztaXBljJaRApEayL5xLNiPpnOePA1G+soiBNfM8EZFS4i29OP2DK55Jw3W24l1F3keRxIIPEg+scOWDw8alDw9u0F0xmF2wUzQNUTgiGFXY2qEhEtKnU1GVKFItcTl7ri6spLq3XEllJJZSSWUklquriykkvBrq4Us9oFkJbGUFQ/d6ZdJGdQjYOy465UMPbTZGksIC7G6zwoot2yEWXZ908SuoZY3zPDhgCMKTlBjlpIA8DWfhxSaI7L8/mjZKdj1Vube/kZYJO5tw5wbhJNRZcHIhRgCJMAnjkAcePKrB+NN3RMbe98kK2gG33jklztQ2RHaQWPwdPMul5eU8jspJLHm7tp5nnmqrBal769z5CSbfIj7omrivAWN8vgtvK3eNHLG8UqgExvpzpbOk+SSCDg8j0Nei09QyZvdXntdQy0r/8AZx0IWmFEIIJ07N+c30fzqoxX3eq1HZ7R/RKnabFMZ5Pg58oFSVyF1rpGRq+KfTT42SupAInWKhqZKdmIuNQ27cuf0Wdnu0Iu8ZDaNBOiBi7t3hYE4OHJLc/ZXnWPRV9JIJKiQvB0Gnw0Wyw6SknYf0wAA5I1vpcm9sJ4rSYF+R0MDkK2XTnwJwR9nWh6TEdzOzftIHiDx4oh8Bc07CF7qLFHbRiHJQLwOOJPxiRzznORXp4DRGC3MLC7x7pXbzJ18/BMUF8PCT+2/hnwodxRzAeY9VdS/HyZP7b/AOKhKJaPy6spfr8mT+2/+KjKmClG0F+TL1/hP04fJppTwpPh6/Jl/tP448P+DjTU4L0t8p+LL/bcejwpLq0L9fky/wBqT/tpXSstm+X5MvT+E/UZ+TXLpWWC9HyZf7b+GfCldKy0L9fky/2pPDPya7dKyx79R8WX2ROf/TSuktG/X5Mv9t/+2upqiO0F+TL/AGn8cfJroTSop7lCj6shQp1FlKjTg55jwBp4UZQTczaDR7Pt/IJiDGNXJx+z6ysEmOeCmkdPHlWQqhGal7Wn/viFbsvsi6YbzZ8UksUrrl4NRjOThSy6WOOROMjj4mq59YWMc0HI6qXYubpY27uu91bmKe4bWJzNHIoA7vBPdKB4KpxQf+YbT1QkgZlaxB48/inbnabYpJvNnXtvcyXF6z3IZFTvowDpQcfKjHlDj4A863GC9pKKR1n9xx4HT1VBjWE1M8Y3VjbPxV63uEkUMjBlPIitq17XC7TcLCyRvjdsvFj4p37OOc30fzqqxX3eq03Z3R/RBt7/AN7k9n4RRlD7BqqsZ/lu6fJc83i2rKkpS14tKghaQEgRnVkjVyDEenhVRi9JFVzxhxB2b5eKvMAlfS0sj3AgHj4cwFWsNjRITGHlgmRtIuEYqrvgMR4L52Ap5jkaIfR00v8AplGY4nj6qM1tcxgrIhdh4cW9dfG6PbIzZi4+GXugFWlgIjGJZTkurDBC8dJ0jGdZ48Kjcx9GxsbP2jT7fhU9O+DEHOlcLO4i/wAU8bGvu9ijkxp1qrYznGRnFFEXF0G02JCMwyVA4ItjlbjeoiEQ1ysI1MIUoKlVqbZPBUgamp116Bri6keP9LGVdXCJnLNjuyUTLYUePDT48ufHg3NP7qK7sJeiST4YxKhU0eZgsVBl83jwbUBnp410X4rjrcExE05NuvJau2TSVGzV0BNJUTvTgEwlJ19N8PnMKn9kgb9cw/jSjiIgfkLwLePLxrN9ocX/AE0e5iPfPwCsKGlLu+5NBZSukgFSMaccMYxjHhivPm1MrTcHNWpjVFFljGlHV0HmrJqDKPDWM6h6xn0mjH1UNRnKHNdx2bWPQ2t0NvBNEbhogW9W8rWMRnlxJrKokSDSA+GbJckkjAOTjoOFE0VBFXSCCAFtrkucbkjLgANOGaT3GFu07PwXNrzeTaN+wQH4NHJ5uAyBgOJAcjL8OgxW3w3s7SxuA/c7/wB32VTXYq+GMvINvD7ovu3sM2qsplL6iCRjAB6kcSePXj0rZ01PuW2v9lhMRr/1bw7ZtbqT5rpfZzzm+j+dA4r7vVXHZ3R/RBt7/wB7k9n4RRlD7Bqq8Z/lu6fJKN9vgIdmy7Ma0dpW7xVcDKOrsWEh66uPH01TzUz2ynzWqo6yKSBrgQMhfPSyu7jQrMs6zASI7JqyMq7d0qvjx4jmOtPqXXde/wCWVhg0ezTbJbYXNgeV8kR3k3Whisp5NM1wURjFG7FxGSMAhfjaeeW1HhQ7ppHANJyUgoIICXxszK8bkRslnDqYsSoOc5xniAPQBVtG3uBZGd95nWHFNMEtMc1TMer0UlQkIlrlZR6iIU4cp1emEKQFSBq5ZPuvQam2Xbr1qpWXbrWqlZK60Wrtly68Fq7ZNJUTPTgEwuQ/a8TSROiO0bMpAdcZU46Zp2zdM27G65VY7A23FGsaTQxoowFDLw90ZzVVJgNLK8vey5PMlHf5UtFgcvILU2z9siSGNr1AZ5BGpDnAYqz5P6scMKeXUimuwCijbtGIfFKLEnSv2Wk/BF92d4JobiawvpBJNE5CSg5D8NRTOB5QHHHPmOlZvGMFYy08DbN0I5HmrminD3bt5z4IZ2syGZLWFeckp/Dpz/1UR2ZprTu8gPU/0uYw4Qw7R4XPoFJvHvrNdW8Film8Usbxan+Ivd44occiPHpWxip5WygWzCzc9ZTPpi4uBBH5lzROtEsGnPs65zfR/OqjFfd6rUdndH9EF3w/e5PZ+EUZQ+waqvGf5bunyXOt472US6ZIZXtwAR3QYhvHWccf6cgeOagrHS7WzY7Ph9VaYGyia3eSEF/IkZeQ+qIbH31twyploycAKykY6AcOAqvdY5LZR1LHaFNe2N9EtYg8gZtRCgLjJJBPiPD7qidHZTyTNYLlK+7O2Z5LsmOzkitZM6gc6VfnrGQAM9VXPjzzkyn2xlY2/PzisvijqeU7bbB3hx87fVPSStnzDjPPI5eNEEnkqxoFtVZjuX+bP1lqI35IhpbzVqO6f5s/WX/NRkHkpmkc1Ol0/wA2frL4evx4VGQeSmBHNSi6f5o/WX2daaQU8Ec1J8Kf5o/WX/NNsU645r18Jf5o/WX2daS7cLRun+aP1l8cePhxpJXC0bl/mz0+Mvt612xXCRzUfwp+sRH0l/zXQE0kc1A92/zR+sv+aeAeSjJHNQS3T/Nn6y+FSAHkoXEc1UkuHP8ADP1l8KlbfkoH25obtWxW5jaKVCFbjkMMhgQVI8CDxz6KcRtCzhkog/dkPY7NA4tzoY4HjjZ9bMHEzHLrIvmMCMcvDrk011LG6MxkZFI18omEoOYSze37z3tnFKumWBn70dCw4qy+KsAD7ao8Jw51JVPadLi3lmr/ABfEG1VDtt5fG4Ti9bELzg6qM11JOfZ1/G+j+dVGK+71Wo7O6P6ILvh+9yez8Ioyh9g1VmM/y3dPkg4otVRXmWxjkBDopyMZIGffUT2hwzCIppXscC0lJqq0t7a20nFrdyX9OnBRvpKFPtNVDWEShp4Lc1VaJKIPHEfHQrqa0cVnGqZajKmap0phUoUymmlShTI9MIUgcp1kphCkDlIslNsnhy9h65ZO2lhelZLaUbSU4BNLlE0lOAUZcoXangKMlQNT1EVC1OCjKhanhROUD1IFA5BrzZMbTpOR+sjBAI6gjHHxxxpwY0uDuIUbpniMxjQrJOdEhU7tVEackE59nX8b6P51UYr7vVajs7/6nRBd8P3uT2fhFGUPsGqsxn+W7p8kHFFqqKmh50xyfFqsTZMZuVucYkCFDjHlA4wT6Rg++hnMG1tcVbxzu3W64XujCU0qRqnWoypmqZKYVKFMtNUgUq00p4Ui01PXsVxOXoGuWTrrCaS4vJrq4VG1OTSo3pwTCompyjKhenBRlQtTwonKu9SBDuVWWpWoaRUZOdTBVrtVEackE59nX8b6P51UYr7vVajs7/6nRBd8P3uT2fhFGUPsGqsxn+W7p8kHFFqqKli50wp0X7kQiqFysmKwlRlEsVhKjKmaplphUoUq01StUqU0p4UgpqcFItcTgt1xOWUlxeWrq4VG1dTSo2pwTCojTlGVC9OCjcoXqQKJygenhDuVSWpWoWTiqL1MFXnVRmnJJz7Ouc30fzqoxX3eq1HZ3R/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data:image/jpeg;base64,/9j/4AAQSkZJRgABAQAAAQABAAD/2wCEAAkGBxQTEhUUEhQUFhQUGRgaGBcYGBoXHBcVHBYdFxQdHBweHSggGB0lHBwXITEhJikrLy4uGB8zODMsNygtLisBCgoKDg0OGxAQGywkICU0LCwvLCwsLCwsLCwsLCwsLCwsLCwsLCwsLCwsLCwsLCwsLCwsLCwsLCwsLCwsLCwsLP/AABEIAQoAvgMBEQACEQEDEQH/xAAcAAACAgMBAQAAAAAAAAAAAAAFBgMEAAEHAgj/xABJEAACAQMBBQMGCgkDAgYDAAABAgMABBESBQYhMUEHE1EiMmFxgZEUQlJTgpKhsbLBFSMkNENicpPRMzXwotIlc8Lh4vFEY8P/xAAbAQABBQEBAAAAAAAAAAAAAAAEAAIDBQYBB//EADwRAAEDAgMFBQcEAgIBBQEAAAEAAgMEEQUhMRITQVGBBiJhcZEzQqGxwdHwFDI04RUjUvGSQ2JyssIk/9oADAMBAAIRAxEAPwCHtF/3Cf1r+EVoqL2DVnq/25S1RaCWUkllJJZSSWUkllJJZSSWUkllJJZSSWUkllJJZSSWUkllJJZSSWUkllJJZSSWUkllJJZSSXTOxjzrj1J95qpxTRvVXGF6OSx2i/7hP61/CKLovYNQlf7cpaotBLRbiq8SzHCqBlmPoHWhqirjgbd5RVPSSTnuhHrPdS4bi/dxjwJLt7QMAe81lajtdE02jbf8/OC0EPZwkXe5errdGdeKNE/Dl5UZz6M6h9opkPbBhNpGEfn5wTpezf8AwcgMylHMcisjj4rDGR4qeTD0itPSYjBVNBYfz86qiqsPmpydoLVHoBbrhNl0C+i1njjr4daZvWXtceqfupLX2T6LdPJAFymhpcbBeVcHkQfUQaa2Rrv2m666N7P3Cy3T0xZSSWUkla2Ts97iUxxY8ni7nzUHQfzMfD31QYvjcdE3LM/X84q7w7CXVHedonK23RgUANrc/KLsufYhArCzdo62Q3D7LVRYTSxi2yhG8e65ijaW31MEGWjJ1ErzJVueR4HNW2FdppjII5je/H6eCArsFhLC6MWSyjAgEciMj1V6BHIJGhzeKxskZjcWu4KG7u1jALnAJA9p/wDquSStjALvJdiidKSG+al70eI8PaRkD146Ut6za2bi65un7O1Y2XqpFGspJLKSS6Z2MedcepPvNVOKaN6q4wvRyWO0X/cJ/Wv4RRdF7BqEr/blKt1OEUsenL0noKfUziFm1x4KOlgMz9nhxT/uTu13MffTDNxKMnP8Neijw4c68oxrFnVEpjae6Pif64LeUNM2FgNs/kpN/dsNaW2qMgSOwRSRnGQWY+4H24qHBqZtVOQ8XDRf6BS1c5jZ3dSs3E2ybu21PjvEYoxHXgCre0H7DXMYpW0s4DP2uFx9QlSTmRne1CJbc2FHdR6JBxHFXHnI3QqaEo8QkpX7TdOI4FSTRtlbYpK3Q2Uoubi2uwGlXDLknyl6lePLGk+2tRieJTmnZUQPOydc/n8lWUtNCHmORov5JxXdu3+ZjPrXP31nHYrUu1kPqrMU8I0aF42huxBMioUChWDDQAhyM9QOXGnU+LTwvLgbnxufquS08Ujdki3ktwbsW6/wlYjq3ln7c06fGauY3e8psVJBGO60Ln+9wEN/MMcZFhKKOGeGjA9oNbLs9W7FIJDnqPQnXoqLFaXfSbIy/wClfl3YuVGdKHHHg/H7QKMi7WUjjZwIQcnZ2cZtIKBwSh1DLnB8Rj0GtLDKJWbQVHPCYnlhV3Z2zpZ1mMKhu4HlAsASdJYBRxznFU2IY9BSPETwQXGw5cBc+GasqbCnSgPvlqmG0b4HsXvlJ7yVA+o8+8lPk+4Ee6sJITW4uY3ZtZ/+dfUrUMduqbLU/X+lN2S3LSWbhiT3cpCk5PklFfr6WNQdpWhlQ1w4j5E/0n0L+4R4p27nPCs6JSDcaowuyXDtmkaMKchWYD1Z4fZXuOGkmI35/ZYHEwBKPL7onu1Zpc30cTAOiRySMvPoEGfrV2peHPa3XVMga5sTnaXsPqjV7s2+htJdm28cBtXkDrO58tRqD4IzxYFQNWOX2BClcZLtKKdiMbYu+M+QSfvRZSW0IdpyZGbSFRQq8sk8ck/+4oyp3kbAS/PwQOHTR1MpY2OwAvcm5+ymS5XyVdlDkDyc4OfQOdGCVuQcRfkojE7MtBtzU9SqJdM7GPOuPUn3mqnFNG9VcYXo5LHaL/uE/rX8Ioui9g1CV/tyl/ZVoJr21ibihYsw8dIJH3faapO0dS6GFzm6taT1OSs8HjFrnifku1d1Xjm0tXtrnHbHASLQfFZ5AfWQgH2Z+2th2Ts50g/+PpcqvxBx2bjxVPsgk0zXMOfJADD6LEfcRRfayns1pAzDiPXRRYbNtNB5gJ22jvVZQ57y4iyOinUfszWZgwitm0YR55KwdUsHFct3x3xhnuIpbLvI5kBTvCFXUDwXqTwy3PHnVssKwmWGEwTkOBOnAevRV1RUtJ223FkHuXvSC81zIwXiVMjn/wBqvnYWyCO4Y0DwA+yrosQEz9kErvtpEXgQqcM0YIPPiV4fbXk07msq3B2m1n5XWjbIdjJcYn3w2rqYK6+SWU4RBhlOGHHwNeiwdnqOVu0yK48z91TzYk6I2e+3T+lNu1Jc3u0oDdgFoxqyFUfq0yRnHTWQPbUGJQx4ZRvbGNnwvfN2XNS0s36mQOvf+l1S9u1jkhjbnOzKvrCFvyrEwRulikkb7gB9Srp84aQDxXL9r2Xwe6ngwQNXeJ/Q/E+5sivUOzlaKinaTqR8RkVj8ag2XbQ4ZfZGuyWTF5cxnk6BsekN/wDI1nO2UBLdocHfMKwwqT/U3y+SP9rNpp2bhRhVkj5dBkgfaRVD2de99c5z9S0+twjqg9ywW+yOw02TPjAmmd1H8oCov4aXaiQyVYa3gPiST9kqXusRHtA26tlaM2R3sgKxj0kcW9Sjj7qCwXD31NSC4d1uZ+g6qSabZauZ9m+xrG68i4uZFkLcLfPdBuAxhs5fIA8PV1r1FjnNbs36Kjlbd21sg+Oq7BZbEt7ZdNvCkY66VAJ9Z5t7alYLIOVxOpVLaPWjolUVVrFcn3+tXaWGR/3dTx/lYnm3oPAZrtUwl7XO/aEsGlYI5GN/edPEeHiiuzN79n2+zZ7W5ty9y5kIOhSJdbEwvrPEaBpHo0cKqqljxKb+d1pKVzXRC3kgGz2YxIX87SM58avoC4xt2tVn5w0SODdLrqnYx51x6k+81XYpo3qrPC9HJY7Rf9wn9a/hFF0XsGoSv9uUmSbVa0uoLgDIjPLp11A+sE1V41RioYWO0cLI/CpQARxGa7Bs3tD2dKoJuFjPVZAVIPrxpb1gmvMZezdWx1gLjmLfLVaAVDSt7Y2lsq8iMUt3bspIIxMqsrDkVOcg0+joMQopN5Ew38rgjxSe9jhYlLtv2b7OmZtN9LIX5hJYcn3Jx91Xc2MYg3vOiAPMh358VA2GMCwOStP2L2J/iXQ+mh//AJ0M3tBWjVrPQ/dO3DEPvOyhoFLWjpKRx0SKFc+gODjPrHuq2oe0pa4CVgHjr/aEqKBsg1Pqkm+kzFKMEMuVZTwKsDgg1rpals9MXN8FUwUzoKkA6Z2K+gN3os2sH/lJ+EV5ZV0LXTvdbUlaVr8lyLfPZnwfaM6DzZsTp624SevyuNb/ALOTkxBh4C3/AI6fBUeLx3aHjh9Ud7J9m62uLk8iRCnqXi/vJHurLdr6h0zxGznc9Mh9VZ4dHuowPD+1U7Ybwwz2DA47svJ7VeLH3N76g7N0x3EweP3WHwP3U9Q+7h4I32gbuvcRw3FsheRCBoGAXifnzIGRwPvqPs7WuoJ3RymzefiPuE2sjE7LJc3BspbfbIjmjMbtC+VJVuYUg5UkHl0PjWixeeKvgMkWlx8EHRwugbsOXV9v20L28i3IzCww+cjCkjjkcRjnnpWcp4HskDo/3cEc43GaE70bdg2Vaoe6YqPIjRBw4DgC3Th76lioHVUhLjnxJXC/ZC5fs7du927Mbm4YRW+SFIwQADjSi56dSeZ9wvN5DQx7uMXP5mSobF5uU+bw9nNubGSKBP1q+WsjHLtIo5M3gRwwMAZGBwoCKtmM4fIcjlZP2AG2CXOyvbMrwTRzSNJ3TKF18wpXJGTxODkcfCtdTd4KjryGEK1vlvNHax5bizcFQc28fUPTR5e2Fu0fRUwgfVv2GacTySQ++8cgKvDIARxGAw09fZXP8jHazxqntwKVhux4NkCh2lCjhUOqI+bqU5jPhkjiPuqOOeNjtkZt8RmP6Vi+mmezacLO42OTv7R6rNVi6Z2MedcepPvNVOKaN6q3wvRyWO0X/cJ/Wv4RRdF7BqEr/blJW3JcR4+UQOIBHI8OPL11FiJcIxbmpMNDTKb8l0nY/ZTsy6gjniM2mRQw8vOD1HEcwcisfJXVEbi0gLQhjSrJ7E7L524+sv8A20z/ACU3ILu7C5VvTu58CvJoomb9ThlJ4MyEA5yMYIzzFW9M4zx3PK6gkcIyL8TZd67OdqtdbPhkkOXAKM3ymQ6cn0nmazVZSNZMdnTX1RTXZJl7uhv04TtpfOG992kl7tFozlGJxjkSmlGPtYN761tCxzKcg8APmgZyDIzz+i+hd24/2S3/APKj/CKqZYAXkokOySB247OKx292g8qJmjPpWQeT68MBw/mouhvETs/nBRyNDxYpt3H2F8FsYIfjBdT+l3Ot/tOPZVRVx76Uu/LBTtNglbtQ3pisZoc2kU8pQlZJD/pjVggDSevHORyoijoXPYRtEDkOKa59k3bobRN1ZwTsFDSLkheQYEqwHtBoSehDJC0aJwfcJd7Rbc20trtNP/xnCTAfGt3YBvdx+tRlDHZrojoc+qa88U3bYgjuLWRNS6Jo2AJIwQy+Tz6cqkjh2XgjguErlu4W9MV5Adl7SIJI0RuxwWxwVc9HUjgc8eXrKkg2XbxiaDwRbcjdu+2ZfmHBmsptX6wclYDKMwzlW5qeh4VyYMlbfiEgbLp+ig9wE7aXzpa7wxWct+wwQZj3ag+cdT4x6PTWooZGxxku8PkqLFIJZ5WMj8bnkErRu91cLLcZZpDiNMcG8ACeAA+2uulY3/dUGw8vzJSiPds3NPrxN8/+10Xdjdt+9ZrqDTF3TppYqdRcqOQJ4aQ3vrPY7jMNSxjKcm4N76KWjpnQBxedUubxbp21rGWmmJ6KFRFZvAZ46j4mnwYpPUENaxvmu94P7l/U2QrYDuY/LHk/Ezz09On29a11FvN33+iq60RiTu68fNdf7GPOuPUn3mhcU0b1ReF6OSx2i/7hP61/AKLovYNQdf7cpWu7USIUPX7D0NTyxiRpaUPFKY3hw4I12Ub7/AZDaXZ0wu3ncxG56/0N18Dx8aydXSHazGYWpima9oc3Rd9jIYAqQQeII4gj0Gq3dBS3XH+27ZTRTRXyjMbJ3MvoOSYyfXk+1Vo+jeWZDx+OSjkYHix/LJy7J9ltBsyEOCGfVJg8wHOpcjpwxQs7Q591ICgXar2hpao9tbODcMMOw4iIHmB0LkcMdM5NPgpQTcrhcuP21k628rlSXlA8nqFzw9vWtI2kLac8zZUr61rqpovkL+qZ7XtT2tpjgiihTAVE/VsWOBgec5BPsqolpmRAukyHirWOQSGzDfyTEbLaV13LX88TCKRJRCEAXWpyA5XGfAgE9aopMapozaNpPjorJmHyEXcQE3SdoSW4/wDEIjED5skQaVGPhwGpGxxwRj0miKaaKpF4jnxB1CHmhfEe96rm/aBvVa7QuoWtnZgIZUbUpXyjxXnz4Zq6oIXB+yRz+RVfWPDYifL5pl7M9+rG02XElzcIjo8vkAM74aVnHkqCQDq5mgZInOdkEVeyk3i7X9mSQyw6JplkRkI0BQQwxzY5HupzKV97rm0Fx2y2ItwveCQgZIwRkjHAfZ99XVNR71m0SqurxDcybAbdXZt2QE8hz3gzgnkfQf8ANFPw9uxYHNCMxV28u4ZJo3d7WL6yAiu4u/ReAYnS4HofiGHr4+mqWehLTnkrmKpjkF2m6ubxdtsk8RitLcxvINOsnUwB56QBzx16VC2lsbkqXaSPsbdwzyqmC8oUu6AgADIABLEcsjIHHjRUtTSUrA+U5cbZjPyUDY6mclsYtyvr6fJOb7kyygLIsQX+okj1YAx76AqO1dI4bIYTyT6fAJmHa27FVd29vrZ2shnkdlWUpGhOogDgQvozmq+qpRUTDdttcXKilLtvYGoQfeS+t7uaGdG1KPIZScaSclCVPp4cOfDwq1wiLcybuUZFCSOlaxzQLHW/zVkrWwVLddL7GPOuPUn3mqnFNG9VcYXo5LXaGP8AxCf1r+EUXRewagsQP+8peC0WgLqjtXZKzDPmuOTfkfEUPUUzZR480VS1joDzHJTbvb37S2arBT3kEZQFGy6LrzoK9UBKkcMDPTJqhqKLZNnLQQVTJW3b+WTOvbsWUrNYo3iO84H2FDQv6S2hRG2EK272tX14pitYu4VuBMZJfH9eBo9YwfTU0VCSchdRyVDIxdxAQHZWwcN3k51vnIHMA+PpPWrymogzvO1VDWYkZO7HkOfFG1BLqigs750qoyTjnUlXXQ0rdqU2CGpaKWp9mEf3H2STPPNMpDwnu0VviDSGY+GTkcfA1552kxT9RsNjPdfn04fHNbTCaQUzLOGY+av7lbzfDGmR1CvG2Vx1jJwvtHI+sVU4vh4o2sew5HI+f9qwp6oyXDkf2vshLiF4pBlXHuPxSPSDxqqpa51PKJG8PiOIU0oEjS0rj+zrGGPVqVFlid42JOPKUlSePLNexYdLA+IPNr878DofRYTE2VAk2W3LTwA5KPYm6sFxdNAH04TWPjZ5ZHMAEahw48Kp8XrBRAvY3aFxx5j8Ct8NjfUtG8Njnw5FPFp2b2i+cGb14H3DP21lJe0dQ79oAV43DYRqSUr7JtnedrWPz1kkyTxEcStjJ+VzAx6a15xr9LRbx2Zy+I0CzzsJbPVZZDl5cU6wbpQlfPkY8tYfqOB4DyfsrKS9pa8PuSR4Zq8Zg9Fs2DQfHJI2+llLaOisokj1alY/HC80dcaSfywa0VLi/wDkYLONnDXnn+ZFVhw5tJMXM0P5/wBrpljY2yIrxpDGjAMCFROBGRyArDTT1bnmNxc4g24laBm5aA4AD0XOLfaQi22WyCrylCQcgq+FHHlzK1qJKd0uGBpGeyDbjcC6qxLs1G0Oa7GLavPzMVa7xcPtbKOO/ea4UzQQXD6oMasjUdXkngehx1xXrtFDvabbbrYdcllqmobFOGnjfNE9/b6x2jdo1lEURIyJJVj7rU+od3gYGSoB4kdfRRNFAZHEOGXPxUNdU7poLSL8vBVwmKvVnb3XSOxseVcepPzqqxT3equsK0cl3tBH7fN61/CKLofYNQGI+3KXwtGIG6q3N8qOseMu/LJCj6zED2VDJO1jg3ifzVTRwOewv4DqfQJr3X2SMTi4KMtwiJoXJwF1HOo8z5XAgcMUNNE9x2j8E6nrYxZjL5E69OCAb+7Gt7aGOONZJric6VkkOQoGNRAUBA3hkE86Ela8kA5kq1pZWZuFgBmVqygKIqk5IAyeWT15VcRt2WgFUM0ge8uGiqd3PdyPBZjPdqWlk5BFAJxnxOMes+6nxPE2wDYac1cYbhu3/slGXAfdVdhbRZZtnzEk+WFbPpcRv/0sfdQOLx/qKKx4tcOozHxR+HWiqZGDKxB6Fd7SxALEDi2NXpwMA+vGB7BXkBqJHNa3/jp1zWl2hmea4/uSpt9tPARjLzx49AJdD9VQfbW8xW1Rhe8HJrvl90BEdiRdmFvWA3ch4I/eLneyrBJNo7XTSp/08ZAOC0R1Y9pNayonfDR0bnEg39QD9rIeOxc8c0h7oT9zd2crcO8Jjb6xiGfevurVYrTiWhIHJ3qDcfBV1LMW1LgfAjyIt813gW1eU7xX29SPuzZ93tfaEZGCwjdf6Txb7WHurT4lKX4XTyA5aHzzH0KEhcGzOVDsjuGzc2znPdtqHoJYrJ9oB9ZPjRHaeNobHMNTl01CbSSFt2o12obMD7PkYgaomR1Ph5WlvepIqu7O1Dm1gZfJwIPTMKSqIczyQXs+3Rtb2zSW4R5XV3XjLJgAHyQFDYHk4q0xnEqylqN3BYAgHQfVDxRsc27kmb37FFtcXMaAr3UiPHg/wmXgR14Ejj/LWmwyY1NEHu/dYE9MnfFAT/6528jcfUfJd93duBcW0M3zkasfXjyvtzWDqMIayZzeFyrISkhcc2vH3d/foeGmYv7HGofYRXpnZ9wbThpPBv1CzeNNLi0gX1+irxyK2dJU454INXzJY3mzSCqaSCWMXe0heitSKK66N2PDyrj1J+dVGKe71V3hGjuiXt/x+3zetfwijKH2DUBiP8hyW0lU8Ayk+giiQ9p0KCLXDUFbR7ZJopb2Ez2ya9aKMkErhGxw1DPT0g9KAxFjnRgt4KzwmRrZCHcUItN5lgjm7hCveTP3ETEkohPkZ8cDA9NRQT7qG3G6fWYeKmqDtGgZn8/ArG0tuXDRBbqA5GGWWM6tDjiCV6eB49amfJI1v+xnUc0LDSQ7zahkuNC13EeB+WSywnlv2jt7QHvZR+sbjiFeTkmha7FWww3GpRtHhR3xL/2jTxXdN1d2IbG3EEQ5/wCo586RiMEn8h0rBzTulftuWlAAFgvnq5iMazIeDW10wHTHlEffWyjdvaEeBHxCpyNiv/8Ak35L6YtvKRW+UoPvGa8+NCA4iyuw9LR3Wt5NpLfJKmuIMrxrg5lxoDEg+SQuQQRx4csVZAyNpf05GR0Phqo8tq6Ib0byW9jC0kzrqx5EeRqdugA549PIVBBhpldYBOdJZcz7F9rCW8u+8OZLkd56yHZnA+v9lWGNUAkijy/b8rD7JkUmZS1vtYG1uLiIcGhmE0eeqSDUCPQGKj2VeUkgkowHa5fYoKRhbUB44gj6j6r6FssSRo45OqsPUQD+dYo4cGuIsrLeJC2bKsm8dyF4iO00N/UHhJ/Fj2VYVVIP8cyI/wDK/wD9vumNd3yUV2Buh8H2hdXKMpinUYUcxIXLSZ9GePtNR1J39KyFwzb8gLBJuTiUB7aN4I4rb4KjBppmXUoOSkYOriPFiAAPAk9KnwfDNibe20065Js0mSt9hyE2MoPNbl1Pr7qMn76IxOm3koPh9SuRusEO7ZdlaZbefHCYNbufSQXj+5vdR+C/6juzofrl9kNWjajJGoz9M0V7Ctod5YvE58q3lYYz8VgHH/UXHsptVANu5UrH3FwmbaNrsuOV57j4GsrY1PKY8nACjzj4ACmta/Z2Rey6uV79XlvLtNJLWWOVJIApEZBCsjE8ccgVxVxhV2SgHjf7/RV2KN2qcnlY/T6qgVrSrLXXQ+yAeVcepPzqoxT3eqvcH0d0S/v8P26b1j8Ioyh9g1V+JfyD0XKtjRwC8Md+n6tmIJUldDE5DcOa+voazOKx1DWudDk4cLarU0L4nNbfNpGq6kOy22P+nPcp4YcEejpWOb2qrYznb4hWEmHQngq0vZC2vvIr1g/ynjDdMDr4UTH2ykDtp8efO6Gfh0exu+HJRy9nu1lB0XFrIPTlD+DH21fQdrtsZgjoD9lXOwSnve3xP9p+3E3Yh2bEsRZDczDVIxI1SMOJC9dCknHvqpqal9S4v4KzYwMFgmyhE5fPXaLa91tG/XpMsUo93H7S1azC5Nqjc3y+BVZVNtURO8x6j+l3jdRtdlbN4wxn/pFVkkA2yjQ5cW7Ut2yNrOUcxGdBIGGeJACOOBHyQfbVxh0YktHdB1k+4jMlr2S/BugC2qaVpPHpn1kkmruPDmj9x9MlRS408izG2881PfyvY3EF3bjAjKggcsDgAf5WUsp/zQ+J0gc0EDLT7IjB6za2o3nPUePNdC27Ds/bsUUsd0tvMnkuHwGCE5ZSCRnB4qwyKz7GuhuLZK/vdGd7e0izsYe7gdJZguI0Q6lXAwpdhwAHhzNNZTFxuQltIb2J7MLpPfytqluHZc+hWy59GWPuUVypaHWbwC6CkvtD2NPHtSZLeZ4hKO+ADsobV5/m/wAwPvqwoYRPZhtfx8ELV1Ap2bwg28EJ2XuyEcSTOZHBzx5avE54k1fU9C2M7Ts1navFnStLGCwPqmrs27QLKwt7iO4d+8e5kdVRC2UMcag583mrcM9KzU0D3u0Wpa4WVftD7VLS9tmt4oZgdSusjaV0spyDjJ6ZHtpR0zmm5XdoJfu9yL4Wh2gHEdrLh2UOwcRsR5bIMKRxzjVkA0YXMfJnx4/NDgOjjsM7aD5BUYtzk5tIxz4ADNWzcPbxKo34y/g0K9YbuRROHUuWGcZPDiMHkKnjpGMdtC90NNiMszCx1rFFSKJQK6D2SDjP6k/OqnFPd6q+wY/u6IBv2P26b1r+EUZQ+waq/Ez/AP0OSDvZsjvE7xB5aDiB8Zf8j/NMrKfbbtjUfEKXDKzdu3btD8CnLsk3s76P4LM362IeQSeLxj18yv3V5T2iwzcyb+Md12vgf7W5pZ9tuydQunRGsm4KZwVqNqsqWXJQOCA3O7DSbTivWk8iGMqseOOs5B48sYP2CtLBWNFMYrZk6qAt71143gjvTtKxMGsWo199g+Ty+OOvDGn0miYTDuH7X7uH9fVNde4QDtQ3FuLuZbi17ssIzG6MdJYasjB5URh9c2BrmO0Kjlh27HkbpXftE2ps6CK2ezEawoqB5Ec6gowDqzpb2GrKMQTG7XBMNxwQOTeu82lcQSTrEVhLYKAKVVhxzxyeQq0oqW0jXN4FVuI1DGwOY7UjLIphxWjWPUmy9hy38z28LxoEj1SM6ax5Rwi4yOeGPsqnr6tzX7tvVaHCqFjo96/XhwtbilS83GEdxcQSSYaBlBKDySGQOMA8RwNQ0kQnB2jayMr6t9Ls7AvfnqrFhutboc/6h/mIIHsH50fFSw3yO0enyCqajEaogbQ2QfAi/UqvbPtS2iMcd0YYVJPkyaBk8zwGcmq2TD9gbT7WHElW8eKxSuDWAkngAo9lTyGdZLm9ErAFf1kjO2D0Bc5Az+dSUogikDtofFR17p5oSxsbvhw6pkW8jLaA6Fh8XUM+7OauBPETshwv5rOupZ2t2ix1udih8+xLVNUjxrjmc5+7xz0qGSGCNpe4IqGrq5nCJjii9nuXeGD4RFZQqmksEY6ZmTnnTp8kkcQp41Wf5ANd3GC3xVz/AIwvb/slcT8PRLd5ti5ktltBeYsnwRHjLrHnIQ4GdIPIZ6VC5kJO0HCxztxCJZLMAWlhJGV+B8eqKC5CBFdJogQArSxPGrcOGGYAGrSPEISdnTzVHNhVQAX5HjYfmatlaPVWvJFJduugdkw4z+pPzqoxX3eqvsF9/ogG/Q/bpvWv4RRlD7Bqr8T/AJLkCAoxV10lbZtXsrhLiDyRq1KR8VvjKfQRn3kVn8UoGPaWOHdd8D+aLV4VXmRtie834j81Xc919vreWqzQ6QxGCp4hJBzBx06+o15DWUX6Sp3Ut9nw4jwWqa/eM2grOxL+RZXgumXvSS8ZUYR4sDgnXKnmCSeOeR4TVUUe7ZUUo7gFncw7PM+fA6KEXuQ7VMKPXYZwUiFKHo5syZZRpcqxZQQSmAw8CRkZ9lPe8hoJ0Oi4AoNpzRrGzTFBGBli+NIHpzwoUyOLgGa+CdZfOe/G1bOe5H6Ot+7wxBkTKmU55qgOFHpwCetbLCKasjaDM856DiOv4EDUuiINwLeOia4F0ouSeCjJPPgOOa3YIYy54LAkGSSzRqeCa91CbLY11tA8JbgNIpPRRlLYeoZz7TWVkeXvLjxW6hiEbGsHAWSp2vKYrp5cj9rt4ZB01PGVV19OVxTmSbLHN52+BH9pr4tp7Hf8SfiD9bIntvdaCTa1nb2kYht54FkkERKao8sScjqfJGajDi3Q2UrmtcO8L+avb49ncFt8EaBpjru4I3WSQuDGSWPA9fJH210vc7Un1XAxjTcADoFc7c7tIrWKCNEElw/RV1aEwTjr5xQe2mpyG72buQWuyURUQ3VoLeaSQKNZV5j3nHnjOvh4KK607JvyTXN2gW88vXJQbm7BW8uJXkdilo0MgjGNLDDOcjHHylX7aNrpnPkIvlw5Kvw2nbHC12zZx15p13D2236NkvrpjpeSeYEnlFrIUDwHk4AoFWSRuxbSV2hO6KQqq+CAcEapMD1ED3V1IrouwAu09kw/ClDfCIhr4fG4qWHgcjNcSXHNiuxhXVxZdSMfEqxUn7K0lA8vgBPksfijGsqXBvgfUXVwijEDdP3ZQOM/qT86p8V93qr/AAT3+iA78D9tm9Y/CKMofYNVdin8l35wQKjFXKxsi9tobmOS9UNbgODldapIQNDMuDkY1DlwLCq3E2vLBs6cVdYK+MSODteH1V/cyaKXaN9cWQ0WTaFVANKvKACzBfijnw66q827UuZZjCO9rfkP7+i21E0m54J1vrJJ00yA8DlWBKsjDkysOKn0ispTVUlM/aj8iDmCORHFEyRh2qqob2Lgvc3K9CzGBwP5iFZXPpwtGiSglN+9EfAbTeguCPX1UBa8eKl7++k4aILcfLLmdsdcKFRQfWT6qmE9DDntOk8LbI9bkptnnwVLalzbbLie6laV3byWYsS0znioxnSOuOACjlipYaifEZBBGABwFsmj5+fNcIEYuVxnePeW72tIR5kK8QgJCIBxyx+M3/ABW4wvBmU4yF3cSVV1Vc1g7x8hxKLbL2MlosEmksLmGN1cKXIfQpkTgDzyGHjk+FG4TikO3KyUgFpNieV1V4tTTTBu6ueY+quyI1xPHYqkiSXGASy6SsRzrbB4+aGxkUbUYnDPGWwm/Anh4qDDsLljlEko00HjwXTu1C7tLXZyxXMcjwMUjWOIhSdCllXPRcLxxVWtCiW8+x47rZzju11G3PdkgFk8gMAGxkch68UkkN3Esw8drfuRhLCOIE9MMxc+jAC0kkP3I2kdqd5JnyYb/vgD813JWMD/AKftpJWQ/aNr+kd4lXzobBVL9RqBLAe1yufQlJJMVqtrd7S2lAwldhDBFMG0iPRguoTHlZyzZJ9njSSQrs32WLSTa66cpHKAo8UEbSKPquBSSuvE9ul/c29iT3WzBAk9usWf2lVABVm+LoJzpGc4BznkkkX2Du0kA2rDAAFkbCKPi5tVOke1vtpJKxs+6XZWx4TcYVoYEBUniZiuSg8TrJFJJch3eiZbdNWdRyxz4sdX51pqKMsgaD5+qxuJSiSpcR5emSIEUUgU+9lY4z+pPzqoxX3eq0GB+/0QDfj99l9Y/CKMofYNVdin8l35wQPFFqvQ/eC87qB2HFj5KjxZjgf59lD1UoiiLkXQQb6dreGp6Jz3H2d8GtIoyBrxqf8Arbi3u5eyvGcTlNRO5/Dh5L1aCDdxBvFM8ctUz47LrmqwklQlqhLVIJKZsphak7tch7zZkvihR/c3H7DV32dfu69njcKCoZeMrmuwLf4N3ZltkljdkxKGJxqICkoxwDkjkK9HxGiqN0Xh52VlWVkUshANnC+RHLkQuow7URSE1KGxwXIBxy4DwrGvpie9ZGsnySJsPeCSw2lczS273U5BCsurCRscgjCnGVCj0YNaqiYHQt3Yy+vFTiZmzckDzyXrtC3vm2lEitaSQpAWkYkNjBXT1UcgT76L3Elr2XP1EVwNoZ5JoTthZo1S1sJJMKFyxOk4GPiqRj21xsL3aBdfNGz9zgEsRXe1zb/BUZYLYhl0eRnu2J1KTpZuRI4EeuimYfI7WwQEuL07NLnyCgs7K/s2b4BcCJXC6gcZJUY5FGHPJ9tES4a4m7CLIKDHYw20oN7nTz8wvOzJ9rWzyvBPGrztrlbEbF2yTk64jjiTwGBx5VEcMl8EQMdpj/y9P7W9n7R2tBNPNG8ffXWnvZf1ZzpyFwCmkHj0Xwrn+Nmvw9U8Y1SkXz9F6J2m+svfFTKcyac4Y40jOnSPNAHLpUzcKdxcFA/HYx+1hPmbfdW9296r7ZamFYVuYRnus8DGTzwRkgH5PL0ih5qCVjrNFwi6fFIJW3cdk8QVU/Se09UkxvDbmeQuyA4GogKPQPJVRjwUVKMNds3c4BQuxmPaLWNLrcQob2zlkYS39y8+nkpyRnkABniTywBxohmHxxd+Q3shJMVlqDuqdtiepRC0utZdSpR4zhkbmMjK8uHEUdBO2UEjgqysopKR4bJxU+KnQifeyznP6k/OqjFdG9VocD9/ogO+/wC+y+sfhFGUPsGqtxT+U5A8UWq5B+5+E7QhhxmO3/Wyf1fEHrzj3nwrK9pa3dxbA109f6Wy7L0W07eHj8h9yn+a8WIFpHVFHMsQB7zXngidIbNFz4Levc1ou42ShtztTjjGm1TvG+W2VUezm32Va03Z6STOY7I+KqZ8QYMmZpG2jtW/uz3ztMyxnUugFVQ9CuOo8RxrTUuDwwxkRx5cTa91SzYg3bAe8A8rpz3M7USMRX3EchOP/WPzHtrMYp2b1kpv/H7KygrL5P8AVPm9ZWfZ9wFIZWhdlKnIOF1DB68qz1A10NXGXC1nD7I2Vu1GSOSQVgd9kRyRrrdVjbGekcgLfhr2GUulpdjwCwDadjK1xPG/xH9rW6261rcR3M21bhoLlVDxqXWMrGU1I4U8W8rI09MeJqsMe7GwBkr2HY2LM0GS9bmbLuma3u1l72JwyOH8lwoYqf6gGXIyc8aKpYREdpmQOoVfUiM3YRnwXRPgtHbaA3QWja0ttLdBeGtacJE0whQSWfop4kUL6cFUptn+FTNlQklJyVGa1I6VM14KEdG5mqrMlPTAV4K0k+6qbQUYXKhyHQqmNWshwdIHXIyPbQtaAYXX/CrLCC8VbCwX5+S6BbbsWkLiaNCCB5KliVjzzKKfNJHD7sVnzI9wDScgt/DSRRyGRrQCUi7bs5I7uaZV1xzaeCkalKjB4HmPbVhSTbq9xkVU4zhklUQ6Mi4Va22jG50hsP8AIYFW+qeNWkc8cmTTny4rIVFFPB7RpHjw9V0bst5z+pPzquxXRvVW+Be/0QHfcftsvrX8Ioyh9g1V2K/ynJfuJgis7clBJ9Qolzg1pceCBjYXuDRqUj7K3va3WVkQGeZtTO3EKvxQB1xx5+isRWURrZt5IbDkvRaOYUkW7jGfNWNhRNd3UMm03k+CFwGcnSoz5uMY0qTgZA60bHQNgj2o2WHNCvrmyy7tz7u5Jl3h2LsyPaaxWQWSMw6mAcyJHIGPIknOVxwOccPGjcPAfJZ4uq3GJJI4NpjrZ5o5bW2cADAFXjnBqyLWukKDbw9n6zAvBhJvA8Ef1480+mqyeJrjtNyK0dFVSRAMebj4hKey9u3VgZLeQNoIKtC/TUCNSnp7OBrN1+FxTOD9HDO60tNWENtqCundl8JOzYM//s93etj7KvYXHdi6palg3pRLeTYdlKEa9VPJ4KzMUPiRkEZHorkhb7y7EHi+wrtneWqR6Y5IljiXkCAqIDj1AZ4VwSt4FdML75hWP0jB87Hw4ecOfX8veKW9bzS3LuSj/S9tgnv4tI4k6hgDOBx9dLet5pbh3Jbudo26efNGvk6+LAeQeTer013etGpTdw46BTRqrqGQhlYAqRxBB4gg1IH3zCjdHbIqKS3qQPULo1Umtaka9DvhBQy6sfCiWSqvmpeIQyWEjnRAN0CQWmxS9Zbyi2nZ57ednUkIUUMiL4qTjLHqfZVJVOke8hwP0W4wd9JTxBzSC46nK/8ASbtm74pdRlo9S4OCrgBgfUCRQrWLQsna8XalaKG52nNdLBdRQR2y5Oo4L458QMgZByenhxrjpLGwQcsri6wQzYGw4yI7jvJXYgMCWxg9Qcc+PDnVxTUzLCQErIYhiMxc6FwFhlz+a7B2Xc5/Un50PiujeqnwL3+iA77/AL7L6x+EUZQ+waq7Ff5TktbRtDLE8YbTrGM88VPKzbYW3tdCQSiKRryL2VDZW7EEODjW/wAp+PuHIVDFSRx56nxRNTic82V7DkPujMturqVcBlPAg8iKIc0OFigGyOY7aabFZsPd6KEkxJpzzOST6snpUDY44f2hFPnnqyN4bgJptraoXvRsUIARGGCh3ORjWKnvBurBex6ZVww82RcBkPoPUeg1C+zkVESzREtg7HW2gjgUlhGoXJ5n0mmA2Fk8943Um0tiRz/6gJ8l0AzyDgBiPBsDAPTJpjgHaqRhLdFQG5dvggd7g6fj8gvLBxkczx58aZu2qTeuWR7kWwdH/WExu0i5fI1swdieHHJVTx8KQjCRlday9Dc2DOcy8kGNfMIMDOB48T6aW7CW9crV7u9FIysdSlAgXTgBQhJUAYxjj9g8KcWgpgcQrsVqqKFUYVQAB4AcqeDbJRkXN15eGnhyYWqvJBUgconMVKa3qVrkO+NC7u0zRDJLICenDgg88JFFtddVTmlhsUA267Qg3EYyQpVx4r8U/Rb7CaDrY+7vBw+S0GA126kMTtHaef8AaEbF3ajltUMwOtiX1A4PHl9gFMgpGPiG1rquVmJyx1Lt2chl+dUy21ssaKiDCqMAeij2NDGho0CppJXSOL3alP8A2Xc5vUn51VYro3qr/Aff6IHvqP22X2fhFF0HsGquxb+U7ogQMWuP4QxS3LgTMCV0x4PUcVGrSCRyBNdrnPbCSz8CbhbIn1AbJ081NtuWzW97nZ764+61yaXaREk1YADEnmOJGccPTQeGzSOJa7MaqxxumiYxsjQAb28/+lPbQ5NWjnWCzsbC91kdtLeg3vVzDEAETghoZzkcxivRRVEXIhrVZSOoyVIApQlNT7L1ikurKSSykkspJLKSSwikuLwyUlwhQvHTw5NIVWWKpAVC5qozw1M1yHexCL22zRUb7KtqIA4IJcQ8wRkdRReRCq82O8VAFwMAYA4AeiugWTiScyspJJ57MOc/0fzqnxX3eq0eA+/0QPfX98l9n4RRlB7BqrcW/lO6IGUyMHiD0oxVt7aLVhYxx8I0VQfkjGTTGsawd0WTpZpJT3yT5o/Z2npPsOKFlNyrKkZsNtYIrb2I+U/1j4YoN3mrRh8B6K/HYj5T/WNQlENVpLEfKk+uajKlBUgsR8uT65rlk+62bIfLk+ufHNcsldbFmPlyfXNKyV1oWI+XJ9c0rJXQa+2zbxs6F7gtGQpCamJIXUcAHJwvEnl6aaXBPDSc1Z2NfQ3IYwvMyqQCxLAE4xwz/wA5Gugg6LjgW6ogLEfLk6/HbwxXbJt1jWQPx5PrmlZK638DHypPrmlZK68GxHy5PrnxzXbLl1FJYj5Un1z45pwTCqktj/M/1jUrVE5Dp7EfKf6xqZvmhZD4D0Qe+tsePt40dCbZKlrGX7yGutEoIFRkUk5PXZjzm+j+dU+K+71WkwD3+iBb6D9sl9n4RRlB7BqrMX/lO6fJBgKMVYrtjFk1FIbBS07Np6P2sdAvKvImorAlDuKNYFdiSoSVOAp1FNT16ri6t4ri4sxSXbLeKSVlRm2RC2C0anDM3HPnN52fHPgeHCuWCdcqWy2fFCCIo0TUQW0jGogBQT4nAA9ldAsuEk6qxikuWWYpJLMV1JaxSSXhhXQuEKtKlPaVE4KhcR1O0od4Qi8ioljlXzsuEAnTBo4G4VGRsuIUBFOXU79mQ4zfR/OqfFfd6rS4B7/RBN9P3yX2fhFGUHsGqsxf+W7p8kGQUYqwots2Ohpij6NuV0etkoF5VxGEShWoHFFtCtoKiKmClFNTllJKy3SXVukkspJLKSSykkspJLVJJZSSWqS5ZaNdSUMgpwTCqU61K0qB4Qu6SiWFBShL20Ewc0fEclR1LbPVCpVCnfsz5zfR/OqfFfd6rSdn/f6IJvmP2yX2fhFGUPsGqtxf+U7p8kHSi1VFHNnrwFBynNW9KO6EXit1biyqT6QD/wA5n30G8Aq1jcRoVdh2fF83H9UeGPDw4UOQOSLa53NWhs6I84o/DzRy69KjIClBPNev0dF81Hx/lH+KVgnXK3+jYfmo/qL14npXLBK5Wzs6L5qP6o8c+HjxpWC7cra7PiHKKMfRHTiOlKyVytDZsXzUf1B/ilYJXKB7d2nbW8sMJgjd5QxA8hdKovAnI5cwPUfCmkgZJzQSLonsqFJYUka3SMuA2ghSVBHk5IGM6fvxXRmFw5HVWRs2H5qPr8RevA9K7YLlysbZ0J5xRn6I/wAUrBK5Wfo+L5uPx80c+p5UrBK5Wv0bD81H9RepyenjxpWC5crR2fF81H9UdDkdPGu2CVyvDbPiHKOMfRH+K6AEwk81Tl2fEOUcfDh5o/x66la0clC5zuapTQhRhQB6hjpj7gPdRDMkFKSdUlfpJI7/AF3wDWCSGM5XUqTdyrIXGPKQ5PPOGwaAqqs7409+AKOoKWPZEts81Vm23aTX1wtnpWA6NAA0hpNJ70ovxV83oOOT1qww2U2LHHyVdjtOLtkaPP6LofZpzm+j+dNxX3eqd2f9/ogm+X75L7PwijKH2DVWYv8Ay3dPkg6Ci1VFHtn8hQcuquKY90I3a0G5WjERiqByLarK1EVMF7rict0klvFJJZXF1ZSSXlolJyVBPjgf88aSS9AUkllJJZXUlmKS4tUklrFdSUb10JjlUmqVqgeuf77XF7HIGiDvbY8oQhRIrD0nJIPoFNnE9v8AUUxgiIs7I+K3sRrZrceTmOYhyJTqLPwxnUTk+SPdWKrP1D5i55O0Mro6OUM7qWto2TS7SbWFSKBVMKJ5IYHrw5+UDn2VqOzkDCzbvd3Hnf7Kvxis2YQ1o/dlfl/ZXUezXnN9H86tsV93qh+z/v8ARBN8h+2Sez8Ioyh9g1VmMfy3dPkg60Wqoo1s1uAoWUZqypHXCMxXKrwZlB9Jx/zkfdQLyBqrqFpIyCuRbRi+cT6w8M/dxocuCNax3JWhtKEc5Y/Hzhy51FcKYNK9jaMPzsfD+YVy4XdkrP0nD87H1+MOhwaVwu7JWztKEc5Y/rDxx9/ClcJWK2u0YTylTp8YdTgVy67slaG04Tw72PP9Q/50PupXSsVs7Sh+dj44+MORGRSuErLY2jF84n1h4avu40rpWXkbTh+dj+sOgyfspXSssbaUI5yxjH8wpXXLFb/SMXzqeHnDn1rtwlYrz+k4fnY/rDxwft4UrhLZKxtpQj+LH0+MOpwPtrtwuWKjbaMR5SIfpD/njXQQmuaVTl2jEeUicf5hUrXBQPY7kqUsytxUgj0HPTP3YoqPNATAjVcb2dsCedwt1qSK3JUKCfKfqVPr5t7PGoKXDwXuc8ak9f6XazEo6dloc3Ozz4fnLqr/AOhrmKaJ0mMsaHGmTzhG2NQ1fGAwD7KIiw/9PLvIeOoQT8ShqIXMlbY8CNLjTLgus9m3Ob6P50zFfd6ozs9o/ogu+P73J7PwijKH2DVV4x/Ld0+SDKeI9NFqrOi3aXzxxQ3MjwdzPKYggJ71DkqpPQ8RxXAxnmaqDW7cuwRYaLTx4SIoN411za/h0TnatXXhdiKJQtQ7kaxXI2qIqdqlBpqkXrNcXVsUl1briSF7x7Rlgi1QxGWRmCgeGQTkjIJ5chXCV0C6XZ97bwaytoTp1BRpbL5YiI8xpB4Z58zyxkt2inbI5qODey+fgtrpYlQqtHL8ZC+S2QBjgp8CcngOK2iu7IT0ucDPPr6+tPUaykkvJrq4szSSUNxcKgy7BRkDJOBk8hxrq4o5Gp4UTiqc7VM1DPKWNobfgWdbcv8ArWzw6A44AnkCeg51MyRu3sXzQssTzGX2yQ+9bLVZxjJZqc3eVTNPTE6dm/Ob6P51UYr7vVafs9o/ogu+P73J7PwijKH2DVWYx/Ld0+SXn2WbieCJX7tyZCjeDiMlcjqviPA0HjNS6njZI3g76FEYFAyd8kbxcFv1VGHYaGcztaXBljJaRApEayL5xLNiPpnOePA1G+soiBNfM8EZFS4i29OP2DK55Jw3W24l1F3keRxIIPEg+scOWDw8alDw9u0F0xmF2wUzQNUTgiGFXY2qEhEtKnU1GVKFItcTl7ri6spLq3XEllJJZSSWUklquriykkvBrq4Us9oFkJbGUFQ/d6ZdJGdQjYOy465UMPbTZGksIC7G6zwoot2yEWXZ908SuoZY3zPDhgCMKTlBjlpIA8DWfhxSaI7L8/mjZKdj1Vube/kZYJO5tw5wbhJNRZcHIhRgCJMAnjkAcePKrB+NN3RMbe98kK2gG33jklztQ2RHaQWPwdPMul5eU8jspJLHm7tp5nnmqrBal769z5CSbfIj7omrivAWN8vgtvK3eNHLG8UqgExvpzpbOk+SSCDg8j0Nei09QyZvdXntdQy0r/8AZx0IWmFEIIJ07N+c30fzqoxX3eq1HZ7R/RKnabFMZ5Pg58oFSVyF1rpGRq+KfTT42SupAInWKhqZKdmIuNQ27cuf0Wdnu0Iu8ZDaNBOiBi7t3hYE4OHJLc/ZXnWPRV9JIJKiQvB0Gnw0Wyw6SknYf0wAA5I1vpcm9sJ4rSYF+R0MDkK2XTnwJwR9nWh6TEdzOzftIHiDx4oh8Bc07CF7qLFHbRiHJQLwOOJPxiRzznORXp4DRGC3MLC7x7pXbzJ18/BMUF8PCT+2/hnwodxRzAeY9VdS/HyZP7b/AOKhKJaPy6spfr8mT+2/+KjKmClG0F+TL1/hP04fJppTwpPh6/Jl/tP448P+DjTU4L0t8p+LL/bcejwpLq0L9fky/wBqT/tpXSstm+X5MvT+E/UZ+TXLpWWC9HyZf7b+GfCldKy0L9fky/2pPDPya7dKyx79R8WX2ROf/TSuktG/X5Mv9t/+2upqiO0F+TL/AGn8cfJroTSop7lCj6shQp1FlKjTg55jwBp4UZQTczaDR7Pt/IJiDGNXJx+z6ysEmOeCmkdPHlWQqhGal7Wn/viFbsvsi6YbzZ8UksUrrl4NRjOThSy6WOOROMjj4mq59YWMc0HI6qXYubpY27uu91bmKe4bWJzNHIoA7vBPdKB4KpxQf+YbT1QkgZlaxB48/inbnabYpJvNnXtvcyXF6z3IZFTvowDpQcfKjHlDj4A863GC9pKKR1n9xx4HT1VBjWE1M8Y3VjbPxV63uEkUMjBlPIitq17XC7TcLCyRvjdsvFj4p37OOc30fzqqxX3eq03Z3R/RBt7/AN7k9n4RRlD7BqqsZ/lu6fJc83i2rKkpS14tKghaQEgRnVkjVyDEenhVRi9JFVzxhxB2b5eKvMAlfS0sj3AgHj4cwFWsNjRITGHlgmRtIuEYqrvgMR4L52Ap5jkaIfR00v8AplGY4nj6qM1tcxgrIhdh4cW9dfG6PbIzZi4+GXugFWlgIjGJZTkurDBC8dJ0jGdZ48Kjcx9GxsbP2jT7fhU9O+DEHOlcLO4i/wAU8bGvu9ijkxp1qrYznGRnFFEXF0G02JCMwyVA4ItjlbjeoiEQ1ysI1MIUoKlVqbZPBUgamp116Bri6keP9LGVdXCJnLNjuyUTLYUePDT48ufHg3NP7qK7sJeiST4YxKhU0eZgsVBl83jwbUBnp410X4rjrcExE05NuvJau2TSVGzV0BNJUTvTgEwlJ19N8PnMKn9kgb9cw/jSjiIgfkLwLePLxrN9ocX/AE0e5iPfPwCsKGlLu+5NBZSukgFSMaccMYxjHhivPm1MrTcHNWpjVFFljGlHV0HmrJqDKPDWM6h6xn0mjH1UNRnKHNdx2bWPQ2t0NvBNEbhogW9W8rWMRnlxJrKokSDSA+GbJckkjAOTjoOFE0VBFXSCCAFtrkucbkjLgANOGaT3GFu07PwXNrzeTaN+wQH4NHJ5uAyBgOJAcjL8OgxW3w3s7SxuA/c7/wB32VTXYq+GMvINvD7ovu3sM2qsplL6iCRjAB6kcSePXj0rZ01PuW2v9lhMRr/1bw7ZtbqT5rpfZzzm+j+dA4r7vVXHZ3R/RBt7/wB7k9n4RRlD7Bqq8Z/lu6fJKN9vgIdmy7Ma0dpW7xVcDKOrsWEh66uPH01TzUz2ynzWqo6yKSBrgQMhfPSyu7jQrMs6zASI7JqyMq7d0qvjx4jmOtPqXXde/wCWVhg0ezTbJbYXNgeV8kR3k3Whisp5NM1wURjFG7FxGSMAhfjaeeW1HhQ7ppHANJyUgoIICXxszK8bkRslnDqYsSoOc5xniAPQBVtG3uBZGd95nWHFNMEtMc1TMer0UlQkIlrlZR6iIU4cp1emEKQFSBq5ZPuvQam2Xbr1qpWXbrWqlZK60Wrtly68Fq7ZNJUTPTgEwuQ/a8TSROiO0bMpAdcZU46Zp2zdM27G65VY7A23FGsaTQxoowFDLw90ZzVVJgNLK8vey5PMlHf5UtFgcvILU2z9siSGNr1AZ5BGpDnAYqz5P6scMKeXUimuwCijbtGIfFKLEnSv2Wk/BF92d4JobiawvpBJNE5CSg5D8NRTOB5QHHHPmOlZvGMFYy08DbN0I5HmrminD3bt5z4IZ2syGZLWFeckp/Dpz/1UR2ZprTu8gPU/0uYw4Qw7R4XPoFJvHvrNdW8Film8Usbxan+Ivd44occiPHpWxip5WygWzCzc9ZTPpi4uBBH5lzROtEsGnPs65zfR/OqjFfd6rUdndH9EF3w/e5PZ+EUZQ+waqvGf5bunyXOt472US6ZIZXtwAR3QYhvHWccf6cgeOagrHS7WzY7Ph9VaYGyia3eSEF/IkZeQ+qIbH31twyploycAKykY6AcOAqvdY5LZR1LHaFNe2N9EtYg8gZtRCgLjJJBPiPD7qidHZTyTNYLlK+7O2Z5LsmOzkitZM6gc6VfnrGQAM9VXPjzzkyn2xlY2/PzisvijqeU7bbB3hx87fVPSStnzDjPPI5eNEEnkqxoFtVZjuX+bP1lqI35IhpbzVqO6f5s/WX/NRkHkpmkc1Ol0/wA2frL4evx4VGQeSmBHNSi6f5o/WX2daaQU8Ec1J8Kf5o/WX/NNsU645r18Jf5o/WX2daS7cLRun+aP1l8cePhxpJXC0bl/mz0+Mvt612xXCRzUfwp+sRH0l/zXQE0kc1A92/zR+sv+aeAeSjJHNQS3T/Nn6y+FSAHkoXEc1UkuHP8ADP1l8KlbfkoH25obtWxW5jaKVCFbjkMMhgQVI8CDxz6KcRtCzhkog/dkPY7NA4tzoY4HjjZ9bMHEzHLrIvmMCMcvDrk011LG6MxkZFI18omEoOYSze37z3tnFKumWBn70dCw4qy+KsAD7ao8Jw51JVPadLi3lmr/ABfEG1VDtt5fG4Ti9bELzg6qM11JOfZ1/G+j+dVGK+71Wo7O6P6ILvh+9yez8Ioyh9g1VmM/y3dPkg4otVRXmWxjkBDopyMZIGffUT2hwzCIppXscC0lJqq0t7a20nFrdyX9OnBRvpKFPtNVDWEShp4Lc1VaJKIPHEfHQrqa0cVnGqZajKmap0phUoUymmlShTI9MIUgcp1kphCkDlIslNsnhy9h65ZO2lhelZLaUbSU4BNLlE0lOAUZcoXangKMlQNT1EVC1OCjKhanhROUD1IFA5BrzZMbTpOR+sjBAI6gjHHxxxpwY0uDuIUbpniMxjQrJOdEhU7tVEackE59nX8b6P51UYr7vVajs7/6nRBd8P3uT2fhFGUPsGqsxn+W7p8kHFFqqKmh50xyfFqsTZMZuVucYkCFDjHlA4wT6Rg++hnMG1tcVbxzu3W64XujCU0qRqnWoypmqZKYVKFMtNUgUq00p4Ui01PXsVxOXoGuWTrrCaS4vJrq4VG1OTSo3pwTCompyjKhenBRlQtTwonKu9SBDuVWWpWoaRUZOdTBVrtVEackE59nX8b6P51UYr7vVajs7/6nRBd8P3uT2fhFGUPsGqsxn+W7p8kHFFqqKli50wp0X7kQiqFysmKwlRlEsVhKjKmaplphUoUq01StUqU0p4UgpqcFItcTgt1xOWUlxeWrq4VG1dTSo2pwTCojTlGVC9OCjcoXqQKJygenhDuVSWpWoWTiqL1MFXnVRmnJJz7Ouc30fzqoxX3eq1HZ3R/R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data:image/jpeg;base64,/9j/4AAQSkZJRgABAQAAAQABAAD/2wCEAAkGBxQTEhUUEhQUFhQUGRgaGBcYGBoXHBcVHBYdFxQdHBweHSggGB0lHBwXITEhJikrLy4uGB8zODMsNygtLisBCgoKDg0OGxAQGywkICU0LCwvLCwsLCwsLCwsLCwsLCwsLCwsLCwsLCwsLCwsLCwsLCwsLCwsLCwsLCwsLCwsLP/AABEIAQoAvgMBEQACEQEDEQH/xAAcAAACAgMBAQAAAAAAAAAAAAAFBgMEAAEHAgj/xABJEAACAQMBBQMGCgkDAgYDAAABAgMABBESBQYhMUEHE1EiMmFxgZEUQlJTgpKhsbLBFSMkNENicpPRMzXwotIlc8Lh4vFEY8P/xAAbAQABBQEBAAAAAAAAAAAAAAAEAAIDBQYBB//EADwRAAEDAgMFBQcEAgIBBQEAAAEAAgMEEQUhMRITQVGBBiJhcZEzQqGxwdHwFDI04RUjUvGSQ2JyssIk/9oADAMBAAIRAxEAPwCHtF/3Cf1r+EVoqL2DVnq/25S1RaCWUkllJJZSSWUkllJJZSSWUkllJJZSSWUkllJJZSSWUkllJJZSSWUkllJJZSSWUkllJJZSSXTOxjzrj1J95qpxTRvVXGF6OSx2i/7hP61/CKLovYNQlf7cpaotBLRbiq8SzHCqBlmPoHWhqirjgbd5RVPSSTnuhHrPdS4bi/dxjwJLt7QMAe81lajtdE02jbf8/OC0EPZwkXe5errdGdeKNE/Dl5UZz6M6h9opkPbBhNpGEfn5wTpezf8AwcgMylHMcisjj4rDGR4qeTD0itPSYjBVNBYfz86qiqsPmpydoLVHoBbrhNl0C+i1njjr4daZvWXtceqfupLX2T6LdPJAFymhpcbBeVcHkQfUQaa2Rrv2m666N7P3Cy3T0xZSSWUkla2Ts97iUxxY8ni7nzUHQfzMfD31QYvjcdE3LM/X84q7w7CXVHedonK23RgUANrc/KLsufYhArCzdo62Q3D7LVRYTSxi2yhG8e65ijaW31MEGWjJ1ErzJVueR4HNW2FdppjII5je/H6eCArsFhLC6MWSyjAgEciMj1V6BHIJGhzeKxskZjcWu4KG7u1jALnAJA9p/wDquSStjALvJdiidKSG+al70eI8PaRkD146Ut6za2bi65un7O1Y2XqpFGspJLKSS6Z2MedcepPvNVOKaN6q4wvRyWO0X/cJ/Wv4RRdF7BqEr/blKt1OEUsenL0noKfUziFm1x4KOlgMz9nhxT/uTu13MffTDNxKMnP8Neijw4c68oxrFnVEpjae6Pif64LeUNM2FgNs/kpN/dsNaW2qMgSOwRSRnGQWY+4H24qHBqZtVOQ8XDRf6BS1c5jZ3dSs3E2ybu21PjvEYoxHXgCre0H7DXMYpW0s4DP2uFx9QlSTmRne1CJbc2FHdR6JBxHFXHnI3QqaEo8QkpX7TdOI4FSTRtlbYpK3Q2Uoubi2uwGlXDLknyl6lePLGk+2tRieJTmnZUQPOydc/n8lWUtNCHmORov5JxXdu3+ZjPrXP31nHYrUu1kPqrMU8I0aF42huxBMioUChWDDQAhyM9QOXGnU+LTwvLgbnxufquS08Ujdki3ktwbsW6/wlYjq3ln7c06fGauY3e8psVJBGO60Ln+9wEN/MMcZFhKKOGeGjA9oNbLs9W7FIJDnqPQnXoqLFaXfSbIy/wClfl3YuVGdKHHHg/H7QKMi7WUjjZwIQcnZ2cZtIKBwSh1DLnB8Rj0GtLDKJWbQVHPCYnlhV3Z2zpZ1mMKhu4HlAsASdJYBRxznFU2IY9BSPETwQXGw5cBc+GasqbCnSgPvlqmG0b4HsXvlJ7yVA+o8+8lPk+4Ee6sJITW4uY3ZtZ/+dfUrUMduqbLU/X+lN2S3LSWbhiT3cpCk5PklFfr6WNQdpWhlQ1w4j5E/0n0L+4R4p27nPCs6JSDcaowuyXDtmkaMKchWYD1Z4fZXuOGkmI35/ZYHEwBKPL7onu1Zpc30cTAOiRySMvPoEGfrV2peHPa3XVMga5sTnaXsPqjV7s2+htJdm28cBtXkDrO58tRqD4IzxYFQNWOX2BClcZLtKKdiMbYu+M+QSfvRZSW0IdpyZGbSFRQq8sk8ck/+4oyp3kbAS/PwQOHTR1MpY2OwAvcm5+ymS5XyVdlDkDyc4OfQOdGCVuQcRfkojE7MtBtzU9SqJdM7GPOuPUn3mqnFNG9VcYXo5LHaL/uE/rX8Ioui9g1CV/tyl/ZVoJr21ibihYsw8dIJH3faapO0dS6GFzm6taT1OSs8HjFrnifku1d1Xjm0tXtrnHbHASLQfFZ5AfWQgH2Z+2th2Ts50g/+PpcqvxBx2bjxVPsgk0zXMOfJADD6LEfcRRfayns1pAzDiPXRRYbNtNB5gJ22jvVZQ57y4iyOinUfszWZgwitm0YR55KwdUsHFct3x3xhnuIpbLvI5kBTvCFXUDwXqTwy3PHnVssKwmWGEwTkOBOnAevRV1RUtJ223FkHuXvSC81zIwXiVMjn/wBqvnYWyCO4Y0DwA+yrosQEz9kErvtpEXgQqcM0YIPPiV4fbXk07msq3B2m1n5XWjbIdjJcYn3w2rqYK6+SWU4RBhlOGHHwNeiwdnqOVu0yK48z91TzYk6I2e+3T+lNu1Jc3u0oDdgFoxqyFUfq0yRnHTWQPbUGJQx4ZRvbGNnwvfN2XNS0s36mQOvf+l1S9u1jkhjbnOzKvrCFvyrEwRulikkb7gB9Srp84aQDxXL9r2Xwe6ngwQNXeJ/Q/E+5sivUOzlaKinaTqR8RkVj8ag2XbQ4ZfZGuyWTF5cxnk6BsekN/wDI1nO2UBLdocHfMKwwqT/U3y+SP9rNpp2bhRhVkj5dBkgfaRVD2de99c5z9S0+twjqg9ywW+yOw02TPjAmmd1H8oCov4aXaiQyVYa3gPiST9kqXusRHtA26tlaM2R3sgKxj0kcW9Sjj7qCwXD31NSC4d1uZ+g6qSabZauZ9m+xrG68i4uZFkLcLfPdBuAxhs5fIA8PV1r1FjnNbs36Kjlbd21sg+Oq7BZbEt7ZdNvCkY66VAJ9Z5t7alYLIOVxOpVLaPWjolUVVrFcn3+tXaWGR/3dTx/lYnm3oPAZrtUwl7XO/aEsGlYI5GN/edPEeHiiuzN79n2+zZ7W5ty9y5kIOhSJdbEwvrPEaBpHo0cKqqljxKb+d1pKVzXRC3kgGz2YxIX87SM58avoC4xt2tVn5w0SODdLrqnYx51x6k+81XYpo3qrPC9HJY7Rf9wn9a/hFF0XsGoSv9uUmSbVa0uoLgDIjPLp11A+sE1V41RioYWO0cLI/CpQARxGa7Bs3tD2dKoJuFjPVZAVIPrxpb1gmvMZezdWx1gLjmLfLVaAVDSt7Y2lsq8iMUt3bspIIxMqsrDkVOcg0+joMQopN5Ew38rgjxSe9jhYlLtv2b7OmZtN9LIX5hJYcn3Jx91Xc2MYg3vOiAPMh358VA2GMCwOStP2L2J/iXQ+mh//AJ0M3tBWjVrPQ/dO3DEPvOyhoFLWjpKRx0SKFc+gODjPrHuq2oe0pa4CVgHjr/aEqKBsg1Pqkm+kzFKMEMuVZTwKsDgg1rpals9MXN8FUwUzoKkA6Z2K+gN3os2sH/lJ+EV5ZV0LXTvdbUlaVr8lyLfPZnwfaM6DzZsTp624SevyuNb/ALOTkxBh4C3/AI6fBUeLx3aHjh9Ud7J9m62uLk8iRCnqXi/vJHurLdr6h0zxGznc9Mh9VZ4dHuowPD+1U7Ybwwz2DA47svJ7VeLH3N76g7N0x3EweP3WHwP3U9Q+7h4I32gbuvcRw3FsheRCBoGAXifnzIGRwPvqPs7WuoJ3RymzefiPuE2sjE7LJc3BspbfbIjmjMbtC+VJVuYUg5UkHl0PjWixeeKvgMkWlx8EHRwugbsOXV9v20L28i3IzCww+cjCkjjkcRjnnpWcp4HskDo/3cEc43GaE70bdg2Vaoe6YqPIjRBw4DgC3Th76lioHVUhLjnxJXC/ZC5fs7du927Mbm4YRW+SFIwQADjSi56dSeZ9wvN5DQx7uMXP5mSobF5uU+bw9nNubGSKBP1q+WsjHLtIo5M3gRwwMAZGBwoCKtmM4fIcjlZP2AG2CXOyvbMrwTRzSNJ3TKF18wpXJGTxODkcfCtdTd4KjryGEK1vlvNHax5bizcFQc28fUPTR5e2Fu0fRUwgfVv2GacTySQ++8cgKvDIARxGAw09fZXP8jHazxqntwKVhux4NkCh2lCjhUOqI+bqU5jPhkjiPuqOOeNjtkZt8RmP6Vi+mmezacLO42OTv7R6rNVi6Z2MedcepPvNVOKaN6q3wvRyWO0X/cJ/Wv4RRdF7BqEr/blJW3JcR4+UQOIBHI8OPL11FiJcIxbmpMNDTKb8l0nY/ZTsy6gjniM2mRQw8vOD1HEcwcisfJXVEbi0gLQhjSrJ7E7L524+sv8A20z/ACU3ILu7C5VvTu58CvJoomb9ThlJ4MyEA5yMYIzzFW9M4zx3PK6gkcIyL8TZd67OdqtdbPhkkOXAKM3ymQ6cn0nmazVZSNZMdnTX1RTXZJl7uhv04TtpfOG992kl7tFozlGJxjkSmlGPtYN761tCxzKcg8APmgZyDIzz+i+hd24/2S3/APKj/CKqZYAXkokOySB247OKx292g8qJmjPpWQeT68MBw/mouhvETs/nBRyNDxYpt3H2F8FsYIfjBdT+l3Ot/tOPZVRVx76Uu/LBTtNglbtQ3pisZoc2kU8pQlZJD/pjVggDSevHORyoijoXPYRtEDkOKa59k3bobRN1ZwTsFDSLkheQYEqwHtBoSehDJC0aJwfcJd7Rbc20trtNP/xnCTAfGt3YBvdx+tRlDHZrojoc+qa88U3bYgjuLWRNS6Jo2AJIwQy+Tz6cqkjh2XgjguErlu4W9MV5Adl7SIJI0RuxwWxwVc9HUjgc8eXrKkg2XbxiaDwRbcjdu+2ZfmHBmsptX6wclYDKMwzlW5qeh4VyYMlbfiEgbLp+ig9wE7aXzpa7wxWct+wwQZj3ag+cdT4x6PTWooZGxxku8PkqLFIJZ5WMj8bnkErRu91cLLcZZpDiNMcG8ACeAA+2uulY3/dUGw8vzJSiPds3NPrxN8/+10Xdjdt+9ZrqDTF3TppYqdRcqOQJ4aQ3vrPY7jMNSxjKcm4N76KWjpnQBxedUubxbp21rGWmmJ6KFRFZvAZ46j4mnwYpPUENaxvmu94P7l/U2QrYDuY/LHk/Ezz09On29a11FvN33+iq60RiTu68fNdf7GPOuPUn3mhcU0b1ReF6OSx2i/7hP61/AKLovYNQdf7cpWu7USIUPX7D0NTyxiRpaUPFKY3hw4I12Ub7/AZDaXZ0wu3ncxG56/0N18Dx8aydXSHazGYWpima9oc3Rd9jIYAqQQeII4gj0Gq3dBS3XH+27ZTRTRXyjMbJ3MvoOSYyfXk+1Vo+jeWZDx+OSjkYHix/LJy7J9ltBsyEOCGfVJg8wHOpcjpwxQs7Q591ICgXar2hpao9tbODcMMOw4iIHmB0LkcMdM5NPgpQTcrhcuP21k628rlSXlA8nqFzw9vWtI2kLac8zZUr61rqpovkL+qZ7XtT2tpjgiihTAVE/VsWOBgec5BPsqolpmRAukyHirWOQSGzDfyTEbLaV13LX88TCKRJRCEAXWpyA5XGfAgE9aopMapozaNpPjorJmHyEXcQE3SdoSW4/wDEIjED5skQaVGPhwGpGxxwRj0miKaaKpF4jnxB1CHmhfEe96rm/aBvVa7QuoWtnZgIZUbUpXyjxXnz4Zq6oIXB+yRz+RVfWPDYifL5pl7M9+rG02XElzcIjo8vkAM74aVnHkqCQDq5mgZInOdkEVeyk3i7X9mSQyw6JplkRkI0BQQwxzY5HupzKV97rm0Fx2y2ItwveCQgZIwRkjHAfZ99XVNR71m0SqurxDcybAbdXZt2QE8hz3gzgnkfQf8ANFPw9uxYHNCMxV28u4ZJo3d7WL6yAiu4u/ReAYnS4HofiGHr4+mqWehLTnkrmKpjkF2m6ubxdtsk8RitLcxvINOsnUwB56QBzx16VC2lsbkqXaSPsbdwzyqmC8oUu6AgADIABLEcsjIHHjRUtTSUrA+U5cbZjPyUDY6mclsYtyvr6fJOb7kyygLIsQX+okj1YAx76AqO1dI4bIYTyT6fAJmHa27FVd29vrZ2shnkdlWUpGhOogDgQvozmq+qpRUTDdttcXKilLtvYGoQfeS+t7uaGdG1KPIZScaSclCVPp4cOfDwq1wiLcybuUZFCSOlaxzQLHW/zVkrWwVLddL7GPOuPUn3mqnFNG9VcYXo5LXaGP8AxCf1r+EUXRewagsQP+8peC0WgLqjtXZKzDPmuOTfkfEUPUUzZR480VS1joDzHJTbvb37S2arBT3kEZQFGy6LrzoK9UBKkcMDPTJqhqKLZNnLQQVTJW3b+WTOvbsWUrNYo3iO84H2FDQv6S2hRG2EK272tX14pitYu4VuBMZJfH9eBo9YwfTU0VCSchdRyVDIxdxAQHZWwcN3k51vnIHMA+PpPWrymogzvO1VDWYkZO7HkOfFG1BLqigs750qoyTjnUlXXQ0rdqU2CGpaKWp9mEf3H2STPPNMpDwnu0VviDSGY+GTkcfA1552kxT9RsNjPdfn04fHNbTCaQUzLOGY+av7lbzfDGmR1CvG2Vx1jJwvtHI+sVU4vh4o2sew5HI+f9qwp6oyXDkf2vshLiF4pBlXHuPxSPSDxqqpa51PKJG8PiOIU0oEjS0rj+zrGGPVqVFlid42JOPKUlSePLNexYdLA+IPNr878DofRYTE2VAk2W3LTwA5KPYm6sFxdNAH04TWPjZ5ZHMAEahw48Kp8XrBRAvY3aFxx5j8Ct8NjfUtG8Njnw5FPFp2b2i+cGb14H3DP21lJe0dQ79oAV43DYRqSUr7JtnedrWPz1kkyTxEcStjJ+VzAx6a15xr9LRbx2Zy+I0CzzsJbPVZZDl5cU6wbpQlfPkY8tYfqOB4DyfsrKS9pa8PuSR4Zq8Zg9Fs2DQfHJI2+llLaOisokj1alY/HC80dcaSfywa0VLi/wDkYLONnDXnn+ZFVhw5tJMXM0P5/wBrpljY2yIrxpDGjAMCFROBGRyArDTT1bnmNxc4g24laBm5aA4AD0XOLfaQi22WyCrylCQcgq+FHHlzK1qJKd0uGBpGeyDbjcC6qxLs1G0Oa7GLavPzMVa7xcPtbKOO/ea4UzQQXD6oMasjUdXkngehx1xXrtFDvabbbrYdcllqmobFOGnjfNE9/b6x2jdo1lEURIyJJVj7rU+od3gYGSoB4kdfRRNFAZHEOGXPxUNdU7poLSL8vBVwmKvVnb3XSOxseVcepPzqqxT3equsK0cl3tBH7fN61/CKLofYNQGI+3KXwtGIG6q3N8qOseMu/LJCj6zED2VDJO1jg3ifzVTRwOewv4DqfQJr3X2SMTi4KMtwiJoXJwF1HOo8z5XAgcMUNNE9x2j8E6nrYxZjL5E69OCAb+7Gt7aGOONZJric6VkkOQoGNRAUBA3hkE86Ela8kA5kq1pZWZuFgBmVqygKIqk5IAyeWT15VcRt2WgFUM0ge8uGiqd3PdyPBZjPdqWlk5BFAJxnxOMes+6nxPE2wDYac1cYbhu3/slGXAfdVdhbRZZtnzEk+WFbPpcRv/0sfdQOLx/qKKx4tcOozHxR+HWiqZGDKxB6Fd7SxALEDi2NXpwMA+vGB7BXkBqJHNa3/jp1zWl2hmea4/uSpt9tPARjLzx49AJdD9VQfbW8xW1Rhe8HJrvl90BEdiRdmFvWA3ch4I/eLneyrBJNo7XTSp/08ZAOC0R1Y9pNayonfDR0bnEg39QD9rIeOxc8c0h7oT9zd2crcO8Jjb6xiGfevurVYrTiWhIHJ3qDcfBV1LMW1LgfAjyIt813gW1eU7xX29SPuzZ93tfaEZGCwjdf6Txb7WHurT4lKX4XTyA5aHzzH0KEhcGzOVDsjuGzc2znPdtqHoJYrJ9oB9ZPjRHaeNobHMNTl01CbSSFt2o12obMD7PkYgaomR1Ph5WlvepIqu7O1Dm1gZfJwIPTMKSqIczyQXs+3Rtb2zSW4R5XV3XjLJgAHyQFDYHk4q0xnEqylqN3BYAgHQfVDxRsc27kmb37FFtcXMaAr3UiPHg/wmXgR14Ejj/LWmwyY1NEHu/dYE9MnfFAT/6528jcfUfJd93duBcW0M3zkasfXjyvtzWDqMIayZzeFyrISkhcc2vH3d/foeGmYv7HGofYRXpnZ9wbThpPBv1CzeNNLi0gX1+irxyK2dJU454INXzJY3mzSCqaSCWMXe0heitSKK66N2PDyrj1J+dVGKe71V3hGjuiXt/x+3zetfwijKH2DUBiP8hyW0lU8Ayk+giiQ9p0KCLXDUFbR7ZJopb2Ez2ya9aKMkErhGxw1DPT0g9KAxFjnRgt4KzwmRrZCHcUItN5lgjm7hCveTP3ETEkohPkZ8cDA9NRQT7qG3G6fWYeKmqDtGgZn8/ArG0tuXDRBbqA5GGWWM6tDjiCV6eB49amfJI1v+xnUc0LDSQ7zahkuNC13EeB+WSywnlv2jt7QHvZR+sbjiFeTkmha7FWww3GpRtHhR3xL/2jTxXdN1d2IbG3EEQ5/wCo586RiMEn8h0rBzTulftuWlAAFgvnq5iMazIeDW10wHTHlEffWyjdvaEeBHxCpyNiv/8Ak35L6YtvKRW+UoPvGa8+NCA4iyuw9LR3Wt5NpLfJKmuIMrxrg5lxoDEg+SQuQQRx4csVZAyNpf05GR0Phqo8tq6Ib0byW9jC0kzrqx5EeRqdugA549PIVBBhpldYBOdJZcz7F9rCW8u+8OZLkd56yHZnA+v9lWGNUAkijy/b8rD7JkUmZS1vtYG1uLiIcGhmE0eeqSDUCPQGKj2VeUkgkowHa5fYoKRhbUB44gj6j6r6FssSRo45OqsPUQD+dYo4cGuIsrLeJC2bKsm8dyF4iO00N/UHhJ/Fj2VYVVIP8cyI/wDK/wD9vumNd3yUV2Buh8H2hdXKMpinUYUcxIXLSZ9GePtNR1J39KyFwzb8gLBJuTiUB7aN4I4rb4KjBppmXUoOSkYOriPFiAAPAk9KnwfDNibe20065Js0mSt9hyE2MoPNbl1Pr7qMn76IxOm3koPh9SuRusEO7ZdlaZbefHCYNbufSQXj+5vdR+C/6juzofrl9kNWjajJGoz9M0V7Ctod5YvE58q3lYYz8VgHH/UXHsptVANu5UrH3FwmbaNrsuOV57j4GsrY1PKY8nACjzj4ACmta/Z2Rey6uV79XlvLtNJLWWOVJIApEZBCsjE8ccgVxVxhV2SgHjf7/RV2KN2qcnlY/T6qgVrSrLXXQ+yAeVcepPzqoxT3eqvcH0d0S/v8P26b1j8Ioyh9g1V+JfyD0XKtjRwC8Md+n6tmIJUldDE5DcOa+voazOKx1DWudDk4cLarU0L4nNbfNpGq6kOy22P+nPcp4YcEejpWOb2qrYznb4hWEmHQngq0vZC2vvIr1g/ynjDdMDr4UTH2ykDtp8efO6Gfh0exu+HJRy9nu1lB0XFrIPTlD+DH21fQdrtsZgjoD9lXOwSnve3xP9p+3E3Yh2bEsRZDczDVIxI1SMOJC9dCknHvqpqal9S4v4KzYwMFgmyhE5fPXaLa91tG/XpMsUo93H7S1azC5Nqjc3y+BVZVNtURO8x6j+l3jdRtdlbN4wxn/pFVkkA2yjQ5cW7Ut2yNrOUcxGdBIGGeJACOOBHyQfbVxh0YktHdB1k+4jMlr2S/BugC2qaVpPHpn1kkmruPDmj9x9MlRS408izG2881PfyvY3EF3bjAjKggcsDgAf5WUsp/zQ+J0gc0EDLT7IjB6za2o3nPUePNdC27Ds/bsUUsd0tvMnkuHwGCE5ZSCRnB4qwyKz7GuhuLZK/vdGd7e0izsYe7gdJZguI0Q6lXAwpdhwAHhzNNZTFxuQltIb2J7MLpPfytqluHZc+hWy59GWPuUVypaHWbwC6CkvtD2NPHtSZLeZ4hKO+ADsobV5/m/wAwPvqwoYRPZhtfx8ELV1Ap2bwg28EJ2XuyEcSTOZHBzx5avE54k1fU9C2M7Ts1navFnStLGCwPqmrs27QLKwt7iO4d+8e5kdVRC2UMcag583mrcM9KzU0D3u0Wpa4WVftD7VLS9tmt4oZgdSusjaV0spyDjJ6ZHtpR0zmm5XdoJfu9yL4Wh2gHEdrLh2UOwcRsR5bIMKRxzjVkA0YXMfJnx4/NDgOjjsM7aD5BUYtzk5tIxz4ADNWzcPbxKo34y/g0K9YbuRROHUuWGcZPDiMHkKnjpGMdtC90NNiMszCx1rFFSKJQK6D2SDjP6k/OqnFPd6q+wY/u6IBv2P26b1r+EUZQ+waq/Ez/AP0OSDvZsjvE7xB5aDiB8Zf8j/NMrKfbbtjUfEKXDKzdu3btD8CnLsk3s76P4LM362IeQSeLxj18yv3V5T2iwzcyb+Md12vgf7W5pZ9tuydQunRGsm4KZwVqNqsqWXJQOCA3O7DSbTivWk8iGMqseOOs5B48sYP2CtLBWNFMYrZk6qAt71143gjvTtKxMGsWo199g+Ty+OOvDGn0miYTDuH7X7uH9fVNde4QDtQ3FuLuZbi17ssIzG6MdJYasjB5URh9c2BrmO0Kjlh27HkbpXftE2ps6CK2ezEawoqB5Ec6gowDqzpb2GrKMQTG7XBMNxwQOTeu82lcQSTrEVhLYKAKVVhxzxyeQq0oqW0jXN4FVuI1DGwOY7UjLIphxWjWPUmy9hy38z28LxoEj1SM6ax5Rwi4yOeGPsqnr6tzX7tvVaHCqFjo96/XhwtbilS83GEdxcQSSYaBlBKDySGQOMA8RwNQ0kQnB2jayMr6t9Ls7AvfnqrFhutboc/6h/mIIHsH50fFSw3yO0enyCqajEaogbQ2QfAi/UqvbPtS2iMcd0YYVJPkyaBk8zwGcmq2TD9gbT7WHElW8eKxSuDWAkngAo9lTyGdZLm9ErAFf1kjO2D0Bc5Az+dSUogikDtofFR17p5oSxsbvhw6pkW8jLaA6Fh8XUM+7OauBPETshwv5rOupZ2t2ix1udih8+xLVNUjxrjmc5+7xz0qGSGCNpe4IqGrq5nCJjii9nuXeGD4RFZQqmksEY6ZmTnnTp8kkcQp41Wf5ANd3GC3xVz/AIwvb/slcT8PRLd5ti5ktltBeYsnwRHjLrHnIQ4GdIPIZ6VC5kJO0HCxztxCJZLMAWlhJGV+B8eqKC5CBFdJogQArSxPGrcOGGYAGrSPEISdnTzVHNhVQAX5HjYfmatlaPVWvJFJduugdkw4z+pPzqoxX3eqvsF9/ogG/Q/bpvWv4RRlD7Bqr8T/AJLkCAoxV10lbZtXsrhLiDyRq1KR8VvjKfQRn3kVn8UoGPaWOHdd8D+aLV4VXmRtie834j81Xc919vreWqzQ6QxGCp4hJBzBx06+o15DWUX6Sp3Ut9nw4jwWqa/eM2grOxL+RZXgumXvSS8ZUYR4sDgnXKnmCSeOeR4TVUUe7ZUUo7gFncw7PM+fA6KEXuQ7VMKPXYZwUiFKHo5syZZRpcqxZQQSmAw8CRkZ9lPe8hoJ0Oi4AoNpzRrGzTFBGBli+NIHpzwoUyOLgGa+CdZfOe/G1bOe5H6Ot+7wxBkTKmU55qgOFHpwCetbLCKasjaDM856DiOv4EDUuiINwLeOia4F0ouSeCjJPPgOOa3YIYy54LAkGSSzRqeCa91CbLY11tA8JbgNIpPRRlLYeoZz7TWVkeXvLjxW6hiEbGsHAWSp2vKYrp5cj9rt4ZB01PGVV19OVxTmSbLHN52+BH9pr4tp7Hf8SfiD9bIntvdaCTa1nb2kYht54FkkERKao8sScjqfJGajDi3Q2UrmtcO8L+avb49ncFt8EaBpjru4I3WSQuDGSWPA9fJH210vc7Un1XAxjTcADoFc7c7tIrWKCNEElw/RV1aEwTjr5xQe2mpyG72buQWuyURUQ3VoLeaSQKNZV5j3nHnjOvh4KK607JvyTXN2gW88vXJQbm7BW8uJXkdilo0MgjGNLDDOcjHHylX7aNrpnPkIvlw5Kvw2nbHC12zZx15p13D2236NkvrpjpeSeYEnlFrIUDwHk4AoFWSRuxbSV2hO6KQqq+CAcEapMD1ED3V1IrouwAu09kw/ClDfCIhr4fG4qWHgcjNcSXHNiuxhXVxZdSMfEqxUn7K0lA8vgBPksfijGsqXBvgfUXVwijEDdP3ZQOM/qT86p8V93qr/AAT3+iA78D9tm9Y/CKMofYNVdin8l35wQKjFXKxsi9tobmOS9UNbgODldapIQNDMuDkY1DlwLCq3E2vLBs6cVdYK+MSODteH1V/cyaKXaN9cWQ0WTaFVANKvKACzBfijnw66q827UuZZjCO9rfkP7+i21E0m54J1vrJJ00yA8DlWBKsjDkysOKn0ispTVUlM/aj8iDmCORHFEyRh2qqob2Lgvc3K9CzGBwP5iFZXPpwtGiSglN+9EfAbTeguCPX1UBa8eKl7++k4aILcfLLmdsdcKFRQfWT6qmE9DDntOk8LbI9bkptnnwVLalzbbLie6laV3byWYsS0znioxnSOuOACjlipYaifEZBBGABwFsmj5+fNcIEYuVxnePeW72tIR5kK8QgJCIBxyx+M3/ABW4wvBmU4yF3cSVV1Vc1g7x8hxKLbL2MlosEmksLmGN1cKXIfQpkTgDzyGHjk+FG4TikO3KyUgFpNieV1V4tTTTBu6ueY+quyI1xPHYqkiSXGASy6SsRzrbB4+aGxkUbUYnDPGWwm/Anh4qDDsLljlEko00HjwXTu1C7tLXZyxXMcjwMUjWOIhSdCllXPRcLxxVWtCiW8+x47rZzju11G3PdkgFk8gMAGxkch68UkkN3Esw8drfuRhLCOIE9MMxc+jAC0kkP3I2kdqd5JnyYb/vgD813JWMD/AKftpJWQ/aNr+kd4lXzobBVL9RqBLAe1yufQlJJMVqtrd7S2lAwldhDBFMG0iPRguoTHlZyzZJ9njSSQrs32WLSTa66cpHKAo8UEbSKPquBSSuvE9ul/c29iT3WzBAk9usWf2lVABVm+LoJzpGc4BznkkkX2Du0kA2rDAAFkbCKPi5tVOke1vtpJKxs+6XZWx4TcYVoYEBUniZiuSg8TrJFJJch3eiZbdNWdRyxz4sdX51pqKMsgaD5+qxuJSiSpcR5emSIEUUgU+9lY4z+pPzqoxX3eq0GB+/0QDfj99l9Y/CKMofYNVdin8l35wQPFFqvQ/eC87qB2HFj5KjxZjgf59lD1UoiiLkXQQb6dreGp6Jz3H2d8GtIoyBrxqf8Arbi3u5eyvGcTlNRO5/Dh5L1aCDdxBvFM8ctUz47LrmqwklQlqhLVIJKZsphak7tch7zZkvihR/c3H7DV32dfu69njcKCoZeMrmuwLf4N3ZltkljdkxKGJxqICkoxwDkjkK9HxGiqN0Xh52VlWVkUshANnC+RHLkQuow7URSE1KGxwXIBxy4DwrGvpie9ZGsnySJsPeCSw2lczS273U5BCsurCRscgjCnGVCj0YNaqiYHQt3Yy+vFTiZmzckDzyXrtC3vm2lEitaSQpAWkYkNjBXT1UcgT76L3Elr2XP1EVwNoZ5JoTthZo1S1sJJMKFyxOk4GPiqRj21xsL3aBdfNGz9zgEsRXe1zb/BUZYLYhl0eRnu2J1KTpZuRI4EeuimYfI7WwQEuL07NLnyCgs7K/s2b4BcCJXC6gcZJUY5FGHPJ9tES4a4m7CLIKDHYw20oN7nTz8wvOzJ9rWzyvBPGrztrlbEbF2yTk64jjiTwGBx5VEcMl8EQMdpj/y9P7W9n7R2tBNPNG8ffXWnvZf1ZzpyFwCmkHj0Xwrn+Nmvw9U8Y1SkXz9F6J2m+svfFTKcyac4Y40jOnSPNAHLpUzcKdxcFA/HYx+1hPmbfdW9296r7ZamFYVuYRnus8DGTzwRkgH5PL0ih5qCVjrNFwi6fFIJW3cdk8QVU/Se09UkxvDbmeQuyA4GogKPQPJVRjwUVKMNds3c4BQuxmPaLWNLrcQob2zlkYS39y8+nkpyRnkABniTywBxohmHxxd+Q3shJMVlqDuqdtiepRC0utZdSpR4zhkbmMjK8uHEUdBO2UEjgqysopKR4bJxU+KnQifeyznP6k/OqjFdG9VocD9/ogO+/wC+y+sfhFGUPsGqtxT+U5A8UWq5B+5+E7QhhxmO3/Wyf1fEHrzj3nwrK9pa3dxbA109f6Wy7L0W07eHj8h9yn+a8WIFpHVFHMsQB7zXngidIbNFz4Levc1ou42ShtztTjjGm1TvG+W2VUezm32Va03Z6STOY7I+KqZ8QYMmZpG2jtW/uz3ztMyxnUugFVQ9CuOo8RxrTUuDwwxkRx5cTa91SzYg3bAe8A8rpz3M7USMRX3EchOP/WPzHtrMYp2b1kpv/H7KygrL5P8AVPm9ZWfZ9wFIZWhdlKnIOF1DB68qz1A10NXGXC1nD7I2Vu1GSOSQVgd9kRyRrrdVjbGekcgLfhr2GUulpdjwCwDadjK1xPG/xH9rW6261rcR3M21bhoLlVDxqXWMrGU1I4U8W8rI09MeJqsMe7GwBkr2HY2LM0GS9bmbLuma3u1l72JwyOH8lwoYqf6gGXIyc8aKpYREdpmQOoVfUiM3YRnwXRPgtHbaA3QWja0ttLdBeGtacJE0whQSWfop4kUL6cFUptn+FTNlQklJyVGa1I6VM14KEdG5mqrMlPTAV4K0k+6qbQUYXKhyHQqmNWshwdIHXIyPbQtaAYXX/CrLCC8VbCwX5+S6BbbsWkLiaNCCB5KliVjzzKKfNJHD7sVnzI9wDScgt/DSRRyGRrQCUi7bs5I7uaZV1xzaeCkalKjB4HmPbVhSTbq9xkVU4zhklUQ6Mi4Va22jG50hsP8AIYFW+qeNWkc8cmTTny4rIVFFPB7RpHjw9V0bst5z+pPzquxXRvVW+Be/0QHfcftsvrX8Ioyh9g1V2K/ynJfuJgis7clBJ9Qolzg1pceCBjYXuDRqUj7K3va3WVkQGeZtTO3EKvxQB1xx5+isRWURrZt5IbDkvRaOYUkW7jGfNWNhRNd3UMm03k+CFwGcnSoz5uMY0qTgZA60bHQNgj2o2WHNCvrmyy7tz7u5Jl3h2LsyPaaxWQWSMw6mAcyJHIGPIknOVxwOccPGjcPAfJZ4uq3GJJI4NpjrZ5o5bW2cADAFXjnBqyLWukKDbw9n6zAvBhJvA8Ef1480+mqyeJrjtNyK0dFVSRAMebj4hKey9u3VgZLeQNoIKtC/TUCNSnp7OBrN1+FxTOD9HDO60tNWENtqCundl8JOzYM//s93etj7KvYXHdi6palg3pRLeTYdlKEa9VPJ4KzMUPiRkEZHorkhb7y7EHi+wrtneWqR6Y5IljiXkCAqIDj1AZ4VwSt4FdML75hWP0jB87Hw4ecOfX8veKW9bzS3LuSj/S9tgnv4tI4k6hgDOBx9dLet5pbh3Jbudo26efNGvk6+LAeQeTer013etGpTdw46BTRqrqGQhlYAqRxBB4gg1IH3zCjdHbIqKS3qQPULo1Umtaka9DvhBQy6sfCiWSqvmpeIQyWEjnRAN0CQWmxS9Zbyi2nZ57ednUkIUUMiL4qTjLHqfZVJVOke8hwP0W4wd9JTxBzSC46nK/8ASbtm74pdRlo9S4OCrgBgfUCRQrWLQsna8XalaKG52nNdLBdRQR2y5Oo4L458QMgZByenhxrjpLGwQcsri6wQzYGw4yI7jvJXYgMCWxg9Qcc+PDnVxTUzLCQErIYhiMxc6FwFhlz+a7B2Xc5/Un50PiujeqnwL3+iA77/AL7L6x+EUZQ+waq7Ff5TktbRtDLE8YbTrGM88VPKzbYW3tdCQSiKRryL2VDZW7EEODjW/wAp+PuHIVDFSRx56nxRNTic82V7DkPujMturqVcBlPAg8iKIc0OFigGyOY7aabFZsPd6KEkxJpzzOST6snpUDY44f2hFPnnqyN4bgJptraoXvRsUIARGGCh3ORjWKnvBurBex6ZVww82RcBkPoPUeg1C+zkVESzREtg7HW2gjgUlhGoXJ5n0mmA2Fk8943Um0tiRz/6gJ8l0AzyDgBiPBsDAPTJpjgHaqRhLdFQG5dvggd7g6fj8gvLBxkczx58aZu2qTeuWR7kWwdH/WExu0i5fI1swdieHHJVTx8KQjCRlday9Dc2DOcy8kGNfMIMDOB48T6aW7CW9crV7u9FIysdSlAgXTgBQhJUAYxjj9g8KcWgpgcQrsVqqKFUYVQAB4AcqeDbJRkXN15eGnhyYWqvJBUgconMVKa3qVrkO+NC7u0zRDJLICenDgg88JFFtddVTmlhsUA267Qg3EYyQpVx4r8U/Rb7CaDrY+7vBw+S0GA126kMTtHaef8AaEbF3ajltUMwOtiX1A4PHl9gFMgpGPiG1rquVmJyx1Lt2chl+dUy21ssaKiDCqMAeij2NDGho0CppJXSOL3alP8A2Xc5vUn51VYro3qr/Aff6IHvqP22X2fhFF0HsGquxb+U7ogQMWuP4QxS3LgTMCV0x4PUcVGrSCRyBNdrnPbCSz8CbhbIn1AbJ081NtuWzW97nZ764+61yaXaREk1YADEnmOJGccPTQeGzSOJa7MaqxxumiYxsjQAb28/+lPbQ5NWjnWCzsbC91kdtLeg3vVzDEAETghoZzkcxivRRVEXIhrVZSOoyVIApQlNT7L1ikurKSSykkspJLKSSwikuLwyUlwhQvHTw5NIVWWKpAVC5qozw1M1yHexCL22zRUb7KtqIA4IJcQ8wRkdRReRCq82O8VAFwMAYA4AeiugWTiScyspJJ57MOc/0fzqnxX3eq0eA+/0QPfX98l9n4RRlB7BqrcW/lO6IGUyMHiD0oxVt7aLVhYxx8I0VQfkjGTTGsawd0WTpZpJT3yT5o/Z2npPsOKFlNyrKkZsNtYIrb2I+U/1j4YoN3mrRh8B6K/HYj5T/WNQlENVpLEfKk+uajKlBUgsR8uT65rlk+62bIfLk+ufHNcsldbFmPlyfXNKyV1oWI+XJ9c0rJXQa+2zbxs6F7gtGQpCamJIXUcAHJwvEnl6aaXBPDSc1Z2NfQ3IYwvMyqQCxLAE4xwz/wA5Gugg6LjgW6ogLEfLk6/HbwxXbJt1jWQPx5PrmlZK638DHypPrmlZK68GxHy5PrnxzXbLl1FJYj5Un1z45pwTCqktj/M/1jUrVE5Dp7EfKf6xqZvmhZD4D0Qe+tsePt40dCbZKlrGX7yGutEoIFRkUk5PXZjzm+j+dU+K+71WkwD3+iBb6D9sl9n4RRlB7BqrMX/lO6fJBgKMVYrtjFk1FIbBS07Np6P2sdAvKvImorAlDuKNYFdiSoSVOAp1FNT16ri6t4ri4sxSXbLeKSVlRm2RC2C0anDM3HPnN52fHPgeHCuWCdcqWy2fFCCIo0TUQW0jGogBQT4nAA9ldAsuEk6qxikuWWYpJLMV1JaxSSXhhXQuEKtKlPaVE4KhcR1O0od4Qi8ioljlXzsuEAnTBo4G4VGRsuIUBFOXU79mQ4zfR/OqfFfd6rS4B7/RBN9P3yX2fhFGUHsGqsxf+W7p8kGQUYqwots2Ohpij6NuV0etkoF5VxGEShWoHFFtCtoKiKmClFNTllJKy3SXVukkspJLKSSykkspJLVJJZSSWqS5ZaNdSUMgpwTCqU61K0qB4Qu6SiWFBShL20Ewc0fEclR1LbPVCpVCnfsz5zfR/OqfFfd6rSdn/f6IJvmP2yX2fhFGUPsGqtxf+U7p8kHSi1VFHNnrwFBynNW9KO6EXit1biyqT6QD/wA5n30G8Aq1jcRoVdh2fF83H9UeGPDw4UOQOSLa53NWhs6I84o/DzRy69KjIClBPNev0dF81Hx/lH+KVgnXK3+jYfmo/qL14npXLBK5Wzs6L5qP6o8c+HjxpWC7cra7PiHKKMfRHTiOlKyVytDZsXzUf1B/ilYJXKB7d2nbW8sMJgjd5QxA8hdKovAnI5cwPUfCmkgZJzQSLonsqFJYUka3SMuA2ghSVBHk5IGM6fvxXRmFw5HVWRs2H5qPr8RevA9K7YLlysbZ0J5xRn6I/wAUrBK5Wfo+L5uPx80c+p5UrBK5Wv0bD81H9RepyenjxpWC5crR2fF81H9UdDkdPGu2CVyvDbPiHKOMfRH+K6AEwk81Tl2fEOUcfDh5o/x66la0clC5zuapTQhRhQB6hjpj7gPdRDMkFKSdUlfpJI7/AF3wDWCSGM5XUqTdyrIXGPKQ5PPOGwaAqqs7409+AKOoKWPZEts81Vm23aTX1wtnpWA6NAA0hpNJ70ovxV83oOOT1qww2U2LHHyVdjtOLtkaPP6LofZpzm+j+dNxX3eqd2f9/ogm+X75L7PwijKH2DVWYv8Ay3dPkg6Ci1VFHtn8hQcuquKY90I3a0G5WjERiqByLarK1EVMF7rict0klvFJJZXF1ZSSXlolJyVBPjgf88aSS9AUkllJJZXUlmKS4tUklrFdSUb10JjlUmqVqgeuf77XF7HIGiDvbY8oQhRIrD0nJIPoFNnE9v8AUUxgiIs7I+K3sRrZrceTmOYhyJTqLPwxnUTk+SPdWKrP1D5i55O0Mro6OUM7qWto2TS7SbWFSKBVMKJ5IYHrw5+UDn2VqOzkDCzbvd3Hnf7Kvxis2YQ1o/dlfl/ZXUezXnN9H86tsV93qh+z/v8ARBN8h+2Sez8Ioyh9g1VmMfy3dPkg60Wqoo1s1uAoWUZqypHXCMxXKrwZlB9Jx/zkfdQLyBqrqFpIyCuRbRi+cT6w8M/dxocuCNax3JWhtKEc5Y/Hzhy51FcKYNK9jaMPzsfD+YVy4XdkrP0nD87H1+MOhwaVwu7JWztKEc5Y/rDxx9/ClcJWK2u0YTylTp8YdTgVy67slaG04Tw72PP9Q/50PupXSsVs7Sh+dj44+MORGRSuErLY2jF84n1h4avu40rpWXkbTh+dj+sOgyfspXSssbaUI5yxjH8wpXXLFb/SMXzqeHnDn1rtwlYrz+k4fnY/rDxwft4UrhLZKxtpQj+LH0+MOpwPtrtwuWKjbaMR5SIfpD/njXQQmuaVTl2jEeUicf5hUrXBQPY7kqUsytxUgj0HPTP3YoqPNATAjVcb2dsCedwt1qSK3JUKCfKfqVPr5t7PGoKXDwXuc8ak9f6XazEo6dloc3Ozz4fnLqr/AOhrmKaJ0mMsaHGmTzhG2NQ1fGAwD7KIiw/9PLvIeOoQT8ShqIXMlbY8CNLjTLgus9m3Ob6P50zFfd6ozs9o/ogu+P73J7PwijKH2DVV4x/Ld0+SDKeI9NFqrOi3aXzxxQ3MjwdzPKYggJ71DkqpPQ8RxXAxnmaqDW7cuwRYaLTx4SIoN411za/h0TnatXXhdiKJQtQ7kaxXI2qIqdqlBpqkXrNcXVsUl1briSF7x7Rlgi1QxGWRmCgeGQTkjIJ5chXCV0C6XZ97bwaytoTp1BRpbL5YiI8xpB4Z58zyxkt2inbI5qODey+fgtrpYlQqtHL8ZC+S2QBjgp8CcngOK2iu7IT0ucDPPr6+tPUaykkvJrq4szSSUNxcKgy7BRkDJOBk8hxrq4o5Gp4UTiqc7VM1DPKWNobfgWdbcv8ArWzw6A44AnkCeg51MyRu3sXzQssTzGX2yQ+9bLVZxjJZqc3eVTNPTE6dm/Ob6P51UYr7vVafs9o/ogu+P73J7PwijKH2DVWYx/Ld0+SXn2WbieCJX7tyZCjeDiMlcjqviPA0HjNS6njZI3g76FEYFAyd8kbxcFv1VGHYaGcztaXBljJaRApEayL5xLNiPpnOePA1G+soiBNfM8EZFS4i29OP2DK55Jw3W24l1F3keRxIIPEg+scOWDw8alDw9u0F0xmF2wUzQNUTgiGFXY2qEhEtKnU1GVKFItcTl7ri6spLq3XEllJJZSSWUklquriykkvBrq4Us9oFkJbGUFQ/d6ZdJGdQjYOy465UMPbTZGksIC7G6zwoot2yEWXZ908SuoZY3zPDhgCMKTlBjlpIA8DWfhxSaI7L8/mjZKdj1Vube/kZYJO5tw5wbhJNRZcHIhRgCJMAnjkAcePKrB+NN3RMbe98kK2gG33jklztQ2RHaQWPwdPMul5eU8jspJLHm7tp5nnmqrBal769z5CSbfIj7omrivAWN8vgtvK3eNHLG8UqgExvpzpbOk+SSCDg8j0Nei09QyZvdXntdQy0r/8AZx0IWmFEIIJ07N+c30fzqoxX3eq1HZ7R/RKnabFMZ5Pg58oFSVyF1rpGRq+KfTT42SupAInWKhqZKdmIuNQ27cuf0Wdnu0Iu8ZDaNBOiBi7t3hYE4OHJLc/ZXnWPRV9JIJKiQvB0Gnw0Wyw6SknYf0wAA5I1vpcm9sJ4rSYF+R0MDkK2XTnwJwR9nWh6TEdzOzftIHiDx4oh8Bc07CF7qLFHbRiHJQLwOOJPxiRzznORXp4DRGC3MLC7x7pXbzJ18/BMUF8PCT+2/hnwodxRzAeY9VdS/HyZP7b/AOKhKJaPy6spfr8mT+2/+KjKmClG0F+TL1/hP04fJppTwpPh6/Jl/tP448P+DjTU4L0t8p+LL/bcejwpLq0L9fky/wBqT/tpXSstm+X5MvT+E/UZ+TXLpWWC9HyZf7b+GfCldKy0L9fky/2pPDPya7dKyx79R8WX2ROf/TSuktG/X5Mv9t/+2upqiO0F+TL/AGn8cfJroTSop7lCj6shQp1FlKjTg55jwBp4UZQTczaDR7Pt/IJiDGNXJx+z6ysEmOeCmkdPHlWQqhGal7Wn/viFbsvsi6YbzZ8UksUrrl4NRjOThSy6WOOROMjj4mq59YWMc0HI6qXYubpY27uu91bmKe4bWJzNHIoA7vBPdKB4KpxQf+YbT1QkgZlaxB48/inbnabYpJvNnXtvcyXF6z3IZFTvowDpQcfKjHlDj4A863GC9pKKR1n9xx4HT1VBjWE1M8Y3VjbPxV63uEkUMjBlPIitq17XC7TcLCyRvjdsvFj4p37OOc30fzqqxX3eq03Z3R/RBt7/AN7k9n4RRlD7BqqsZ/lu6fJc83i2rKkpS14tKghaQEgRnVkjVyDEenhVRi9JFVzxhxB2b5eKvMAlfS0sj3AgHj4cwFWsNjRITGHlgmRtIuEYqrvgMR4L52Ap5jkaIfR00v8AplGY4nj6qM1tcxgrIhdh4cW9dfG6PbIzZi4+GXugFWlgIjGJZTkurDBC8dJ0jGdZ48Kjcx9GxsbP2jT7fhU9O+DEHOlcLO4i/wAU8bGvu9ijkxp1qrYznGRnFFEXF0G02JCMwyVA4ItjlbjeoiEQ1ysI1MIUoKlVqbZPBUgamp116Bri6keP9LGVdXCJnLNjuyUTLYUePDT48ufHg3NP7qK7sJeiST4YxKhU0eZgsVBl83jwbUBnp410X4rjrcExE05NuvJau2TSVGzV0BNJUTvTgEwlJ19N8PnMKn9kgb9cw/jSjiIgfkLwLePLxrN9ocX/AE0e5iPfPwCsKGlLu+5NBZSukgFSMaccMYxjHhivPm1MrTcHNWpjVFFljGlHV0HmrJqDKPDWM6h6xn0mjH1UNRnKHNdx2bWPQ2t0NvBNEbhogW9W8rWMRnlxJrKokSDSA+GbJckkjAOTjoOFE0VBFXSCCAFtrkucbkjLgANOGaT3GFu07PwXNrzeTaN+wQH4NHJ5uAyBgOJAcjL8OgxW3w3s7SxuA/c7/wB32VTXYq+GMvINvD7ovu3sM2qsplL6iCRjAB6kcSePXj0rZ01PuW2v9lhMRr/1bw7ZtbqT5rpfZzzm+j+dA4r7vVXHZ3R/RBt7/wB7k9n4RRlD7Bqq8Z/lu6fJKN9vgIdmy7Ma0dpW7xVcDKOrsWEh66uPH01TzUz2ynzWqo6yKSBrgQMhfPSyu7jQrMs6zASI7JqyMq7d0qvjx4jmOtPqXXde/wCWVhg0ezTbJbYXNgeV8kR3k3Whisp5NM1wURjFG7FxGSMAhfjaeeW1HhQ7ppHANJyUgoIICXxszK8bkRslnDqYsSoOc5xniAPQBVtG3uBZGd95nWHFNMEtMc1TMer0UlQkIlrlZR6iIU4cp1emEKQFSBq5ZPuvQam2Xbr1qpWXbrWqlZK60Wrtly68Fq7ZNJUTPTgEwuQ/a8TSROiO0bMpAdcZU46Zp2zdM27G65VY7A23FGsaTQxoowFDLw90ZzVVJgNLK8vey5PMlHf5UtFgcvILU2z9siSGNr1AZ5BGpDnAYqz5P6scMKeXUimuwCijbtGIfFKLEnSv2Wk/BF92d4JobiawvpBJNE5CSg5D8NRTOB5QHHHPmOlZvGMFYy08DbN0I5HmrminD3bt5z4IZ2syGZLWFeckp/Dpz/1UR2ZprTu8gPU/0uYw4Qw7R4XPoFJvHvrNdW8Film8Usbxan+Ivd44occiPHpWxip5WygWzCzc9ZTPpi4uBBH5lzROtEsGnPs65zfR/OqjFfd6rUdndH9EF3w/e5PZ+EUZQ+waqvGf5bunyXOt472US6ZIZXtwAR3QYhvHWccf6cgeOagrHS7WzY7Ph9VaYGyia3eSEF/IkZeQ+qIbH31twyploycAKykY6AcOAqvdY5LZR1LHaFNe2N9EtYg8gZtRCgLjJJBPiPD7qidHZTyTNYLlK+7O2Z5LsmOzkitZM6gc6VfnrGQAM9VXPjzzkyn2xlY2/PzisvijqeU7bbB3hx87fVPSStnzDjPPI5eNEEnkqxoFtVZjuX+bP1lqI35IhpbzVqO6f5s/WX/NRkHkpmkc1Ol0/wA2frL4evx4VGQeSmBHNSi6f5o/WX2daaQU8Ec1J8Kf5o/WX/NNsU645r18Jf5o/WX2daS7cLRun+aP1l8cePhxpJXC0bl/mz0+Mvt612xXCRzUfwp+sRH0l/zXQE0kc1A92/zR+sv+aeAeSjJHNQS3T/Nn6y+FSAHkoXEc1UkuHP8ADP1l8KlbfkoH25obtWxW5jaKVCFbjkMMhgQVI8CDxz6KcRtCzhkog/dkPY7NA4tzoY4HjjZ9bMHEzHLrIvmMCMcvDrk011LG6MxkZFI18omEoOYSze37z3tnFKumWBn70dCw4qy+KsAD7ao8Jw51JVPadLi3lmr/ABfEG1VDtt5fG4Ti9bELzg6qM11JOfZ1/G+j+dVGK+71Wo7O6P6ILvh+9yez8Ioyh9g1VmM/y3dPkg4otVRXmWxjkBDopyMZIGffUT2hwzCIppXscC0lJqq0t7a20nFrdyX9OnBRvpKFPtNVDWEShp4Lc1VaJKIPHEfHQrqa0cVnGqZajKmap0phUoUymmlShTI9MIUgcp1kphCkDlIslNsnhy9h65ZO2lhelZLaUbSU4BNLlE0lOAUZcoXangKMlQNT1EVC1OCjKhanhROUD1IFA5BrzZMbTpOR+sjBAI6gjHHxxxpwY0uDuIUbpniMxjQrJOdEhU7tVEackE59nX8b6P51UYr7vVajs7/6nRBd8P3uT2fhFGUPsGqsxn+W7p8kHFFqqKmh50xyfFqsTZMZuVucYkCFDjHlA4wT6Rg++hnMG1tcVbxzu3W64XujCU0qRqnWoypmqZKYVKFMtNUgUq00p4Ui01PXsVxOXoGuWTrrCaS4vJrq4VG1OTSo3pwTCompyjKhenBRlQtTwonKu9SBDuVWWpWoaRUZOdTBVrtVEackE59nX8b6P51UYr7vVajs7/6nRBd8P3uT2fhFGUPsGqsxn+W7p8kHFFqqKli50wp0X7kQiqFysmKwlRlEsVhKjKmaplphUoUq01StUqU0p4UgpqcFItcTgt1xOWUlxeWrq4VG1dTSo2pwTCojTlGVC9OCjcoXqQKJygenhDuVSWpWoWTiqL1MFXnVRmnJJz7Ouc30fzqoxX3eq1HZ3R/R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87" y="2319179"/>
            <a:ext cx="2268252" cy="3175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282" y="5624866"/>
            <a:ext cx="782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Presented by Olga </a:t>
            </a:r>
            <a:r>
              <a:rPr lang="en-US" sz="2400" b="1" dirty="0" err="1" smtClean="0">
                <a:solidFill>
                  <a:srgbClr val="FFFF00"/>
                </a:solidFill>
              </a:rPr>
              <a:t>Stepanova</a:t>
            </a:r>
            <a:r>
              <a:rPr lang="en-US" sz="2400" b="1" dirty="0" smtClean="0">
                <a:solidFill>
                  <a:srgbClr val="FFFF00"/>
                </a:solidFill>
              </a:rPr>
              <a:t>, English Teacher  of </a:t>
            </a:r>
            <a:r>
              <a:rPr lang="en-US" sz="2400" b="1" dirty="0" err="1" smtClean="0">
                <a:solidFill>
                  <a:srgbClr val="FFFF00"/>
                </a:solidFill>
              </a:rPr>
              <a:t>Chadukassinskaya</a:t>
            </a:r>
            <a:r>
              <a:rPr lang="en-US" sz="2400" b="1" dirty="0" smtClean="0">
                <a:solidFill>
                  <a:srgbClr val="FFFF00"/>
                </a:solidFill>
              </a:rPr>
              <a:t> Main School, </a:t>
            </a:r>
            <a:r>
              <a:rPr lang="en-US" sz="2400" b="1" dirty="0" err="1" smtClean="0">
                <a:solidFill>
                  <a:srgbClr val="FFFF00"/>
                </a:solidFill>
              </a:rPr>
              <a:t>Krasnoarmeysky</a:t>
            </a:r>
            <a:r>
              <a:rPr lang="en-US" sz="2400" b="1" dirty="0" smtClean="0">
                <a:solidFill>
                  <a:srgbClr val="FFFF00"/>
                </a:solidFill>
              </a:rPr>
              <a:t> Region, Chuvash Republic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1\Desktop\сертифи\сергей ефремов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3481" r="3963"/>
          <a:stretch/>
        </p:blipFill>
        <p:spPr bwMode="auto">
          <a:xfrm>
            <a:off x="1762724" y="1988840"/>
            <a:ext cx="5618552" cy="43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31" y="475704"/>
            <a:ext cx="867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Pupils like such awards a lot! </a:t>
            </a:r>
          </a:p>
        </p:txBody>
      </p:sp>
    </p:spTree>
    <p:extLst>
      <p:ext uri="{BB962C8B-B14F-4D97-AF65-F5344CB8AC3E}">
        <p14:creationId xmlns:p14="http://schemas.microsoft.com/office/powerpoint/2010/main" val="6164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1\Desktop\сертифи\таня харитоно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2421" r="3713"/>
          <a:stretch/>
        </p:blipFill>
        <p:spPr bwMode="auto">
          <a:xfrm>
            <a:off x="2215069" y="2899663"/>
            <a:ext cx="4713862" cy="3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79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You can choose lots of  nominations such as The Best Reading, The Excellent Writing, The Outstanding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Storytelling, The Fantastic Song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etc&amp;etc&amp;etc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556" y="272961"/>
            <a:ext cx="38884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Or you can make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your Certificate yourself using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your own imagination!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Like </a:t>
            </a:r>
          </a:p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 always do. </a:t>
            </a:r>
          </a:p>
        </p:txBody>
      </p:sp>
      <p:pic>
        <p:nvPicPr>
          <p:cNvPr id="12290" name="Picture 2" descr="C:\Users\1\Desktop\сертифи\день св патрик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3952"/>
            <a:ext cx="4178823" cy="57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\Desktop\сертиф\сертиф на 5 цух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8" b="96634" l="65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625" b="3289"/>
          <a:stretch/>
        </p:blipFill>
        <p:spPr bwMode="auto">
          <a:xfrm>
            <a:off x="107504" y="476672"/>
            <a:ext cx="4245102" cy="59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8246" y="213972"/>
            <a:ext cx="4176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 often give my students such Certificates of Excellence for doing some </a:t>
            </a:r>
          </a:p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Projects in English. </a:t>
            </a:r>
          </a:p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6837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To give or not to give awards?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This is the question!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No, it mustn’t be a question!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Theory is:</a:t>
            </a:r>
          </a:p>
          <a:p>
            <a:pPr algn="just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enjoys recognition for hard work and even the simple act of giving your students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award certificate for their work will give them a sense of achievement and pride in their work. </a:t>
            </a:r>
            <a: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will motivate both the winner and the other students </a:t>
            </a:r>
            <a:r>
              <a:rPr lang="en-US" sz="2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  <a: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even harder </a:t>
            </a:r>
            <a:r>
              <a:rPr lang="en-US" sz="2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better so </a:t>
            </a:r>
            <a: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will be recognized as well and it shows them you appreciate their hard </a:t>
            </a:r>
            <a:r>
              <a:rPr lang="en-US" sz="28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work</a:t>
            </a:r>
            <a:r>
              <a:rPr lang="en-US" sz="28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This will encourage your students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harder, better and more successful.</a:t>
            </a: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Source   http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://templates.openoffice.org/en/template/student-award-certificate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4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1\Desktop\сертифи\алис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44" y="2480320"/>
            <a:ext cx="5804111" cy="42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There are tons of awards in the Internet. Use them and enjoy! 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Let your students enjoy their success and their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achivements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815" y="548679"/>
            <a:ext cx="90581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http://aaacertificates.com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hlinkClick r:id="rId3"/>
              </a:rPr>
              <a:t>/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my favorite to download awards for kids for doing successfully English at school</a:t>
            </a:r>
          </a:p>
          <a:p>
            <a:pPr algn="ctr"/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Hope you will like it, too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404664"/>
            <a:ext cx="58681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Грамота для ребенка 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–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лучший подарок! 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Она подобна  кусочку солнышка. Потому что Она будет греть его, напомнит  то хорошее дело, за которое ему достался этот хвалебный кусочек бумаги. Главное, Он получил её за 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достижение! </a:t>
            </a:r>
            <a:b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47" name="Picture 23" descr="C:\Users\1\Desktop\сертиф\мария грамота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b="3520"/>
          <a:stretch/>
        </p:blipFill>
        <p:spPr bwMode="auto">
          <a:xfrm>
            <a:off x="360218" y="2357829"/>
            <a:ext cx="3022459" cy="41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-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аграды 2014\награды\награды дети\7 lion настя илларионов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112" y="2780928"/>
            <a:ext cx="2822232" cy="38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20" y="-4548"/>
            <a:ext cx="5983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За что можно получить грамоту? Например, в школе, конечно же, за хорошую учёбу. А может быть,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он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получил эту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грамоту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за достижения в каких-то конкурсах по чтению или письму?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Когда и как подарить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грамоту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ребенку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– не такая и большая проблема. Главное, что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грамота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есть.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16632"/>
            <a:ext cx="7344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Главное в грамоте – слова!</a:t>
            </a:r>
          </a:p>
          <a:p>
            <a:pPr algn="r"/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Когда настроение хмурое,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посмотрит 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ребенок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  на эту 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грамоту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, и порадуется – вот, взрослые заметили, как он постарался, проявил усердие , и  у него есть  теперь маленький кусочек солнышка! Как здорово! И этот кусочек солнца его обязательно вдохновит! Окрылит! </a:t>
            </a:r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Воодушевит его!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2830" b="2309"/>
          <a:stretch/>
        </p:blipFill>
        <p:spPr bwMode="auto">
          <a:xfrm>
            <a:off x="179512" y="3027776"/>
            <a:ext cx="2448271" cy="358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6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6085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И захочется ему снова сделать что-то хорошее, доброе, успешное! Вот и потянулся ребенок к вершине познания, творчества и созидания!  </a:t>
            </a:r>
            <a:endParaRPr lang="ru-RU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этом – весь смысл грамоты. </a:t>
            </a:r>
            <a:endParaRPr lang="ru-RU" sz="3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Разве </a:t>
            </a:r>
            <a:r>
              <a:rPr lang="ru-RU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не так?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 b="3586"/>
          <a:stretch/>
        </p:blipFill>
        <p:spPr bwMode="auto">
          <a:xfrm>
            <a:off x="5292080" y="1916832"/>
            <a:ext cx="3350243" cy="459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Откуда взять уникально-оригинальные грамоты  для тех учащихся, проявляющих особое усердие в изучении  английского языка?  Для тех, кто проявляет особый интерес к тем или иным образовательным проектам?  </a:t>
            </a:r>
          </a:p>
          <a:p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Компьютерные технологии помогают оформлять грамоты  в современном стиле – ярко, красочно , привлекательно ...  и не только.  Возможность самим  проявить фантазию и оформить грамоты   можно в </a:t>
            </a:r>
            <a:r>
              <a:rPr lang="ru-RU" sz="2800" dirty="0">
                <a:solidFill>
                  <a:srgbClr val="00FF00"/>
                </a:solidFill>
                <a:latin typeface="Arial Black" panose="020B0A04020102020204" pitchFamily="34" charset="0"/>
              </a:rPr>
              <a:t>стиле </a:t>
            </a:r>
            <a:r>
              <a:rPr lang="ru-RU" sz="28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познавательном. </a:t>
            </a:r>
            <a:endParaRPr lang="ru-RU" sz="280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6511" y="260648"/>
            <a:ext cx="6690999" cy="60016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Here you are!</a:t>
            </a:r>
          </a:p>
          <a:p>
            <a:pPr algn="ctr"/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 Pinch of Fantasy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your awards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doing success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English!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1\Desktop\сертифи\прохоров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2328" b="2896"/>
          <a:stretch/>
        </p:blipFill>
        <p:spPr bwMode="auto">
          <a:xfrm>
            <a:off x="683568" y="380120"/>
            <a:ext cx="4331777" cy="60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2967" y="1124744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We can easily </a:t>
            </a:r>
          </a:p>
          <a:p>
            <a:pPr algn="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sign  Russian Certificates in English. Isn’t it nice?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otkrytka.net/_ph/5/2/3594831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1\Desktop\сертифи\максим прохоров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54" r="2690"/>
          <a:stretch/>
        </p:blipFill>
        <p:spPr bwMode="auto">
          <a:xfrm>
            <a:off x="1413163" y="1754326"/>
            <a:ext cx="6317673" cy="49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0" y="0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But the easiest way to find  awards for pupils is to download them in the Internet!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468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2014-05-08T13:37:10Z</dcterms:created>
  <dcterms:modified xsi:type="dcterms:W3CDTF">2014-05-08T18:32:17Z</dcterms:modified>
</cp:coreProperties>
</file>