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66" r:id="rId30"/>
    <p:sldId id="268" r:id="rId31"/>
    <p:sldId id="269" r:id="rId32"/>
    <p:sldId id="270" r:id="rId33"/>
    <p:sldId id="271" r:id="rId34"/>
    <p:sldId id="272" r:id="rId35"/>
    <p:sldId id="273" r:id="rId36"/>
    <p:sldId id="29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46B61-1C75-4616-9FC1-0D80DF60F2BC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45E5A-3B98-4685-A5E7-89691B8AFD0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935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056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827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022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553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873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720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8806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800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023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44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58014-0FFA-4FB4-99C0-6D44628595BD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A16F2-DAAC-4356-93A8-BB50BD3722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543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hyperlink" Target="http://anapacity.com/rakushki-chernogo-morya/rapana-chernomorskaja.htm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 Геленджике на Круч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8728" y="2928934"/>
            <a:ext cx="5417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 чёрного моря</a:t>
            </a:r>
            <a:endParaRPr lang="ru-RU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23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anapacity.com/Images/Pages/bychki-chernogo-mory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90914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35842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357554" y="0"/>
            <a:ext cx="1957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Акула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1571612"/>
            <a:ext cx="67151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Акула - идеальный хищник, которого природа удачно создала еще миллионы лет назад. Почему удачно? Да потому, что трудно найти более совершенный, и, в то же время, более древний организм, столь приспособленный к хищническому образу жизни, как акула. Устройство ее организма было настолько удачно отточено эволюцией, что акула выжила в многовековой борьбе за существование с разными, часто очень могучими хищниками, при этом мало изменившись в строении органов и тела.</a:t>
            </a:r>
            <a:endParaRPr lang="ru-RU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Подводный мир Акулы Живот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Акулы Черного мор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36866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928926" y="0"/>
            <a:ext cx="2921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Дельфин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142984"/>
            <a:ext cx="82867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Дельфины — это достаточно крупные водные млекопитающие, длина тела от 3 м до 4,20 м.Вес - от 150 до 300 кг. Самцы на 10—20 см длиннее самок. Дельфин живет от 30 до 50 лет в природных условиях и 7 лет в неволе.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Рот оснащен множеством крепких зубов — от 80 до 100 см на каждой челюсти; с их помощью им удается легко удерживать во рту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пищу.Подобно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всем прочим китообразным, дельфины нуждаются в воздухе, поэтому они поднимаются на поверхность и дышат, громко пыхтя, через носовое отверстие-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дыхло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расположенное прямо в центре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головы,а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под водой оно всегда закрыто. </a:t>
            </a:r>
            <a:b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Дельфины Живот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4" cy="6843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Дельфины Вода Брызги Прыжок Живот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0" y="0"/>
            <a:ext cx="91611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37890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14678" y="0"/>
            <a:ext cx="2485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Медуза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одводный мир Медузы Живот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23"/>
            <a:ext cx="9217023" cy="6883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одводный мир Медузы Живот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" y="0"/>
            <a:ext cx="914663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Цемесская бух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8" y="0"/>
            <a:ext cx="9139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0308" y="2967335"/>
            <a:ext cx="2063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Рыбы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97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38914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57356" y="0"/>
            <a:ext cx="4841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Морской конёк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2143116"/>
            <a:ext cx="57864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Такие существа, как морской конек, на грани между двумя природными царствами просто удивительны. То ли это рыба, то ли растение.. И все-таки морской конек - рыба семейства морских игл. Они бывают всевозможных окрасок и подвидов...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animalworld.com.ua/images/2011/August/Akva/Hippocampus/Hippocampu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63" y="0"/>
            <a:ext cx="918656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animals-wild.ru/uploads/1288253242_fb0384ee25eb627ea1a339dac36aef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39938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71670" y="0"/>
            <a:ext cx="4111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Рыба дракон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71612"/>
            <a:ext cx="86439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Рыба дракон достигает длины 45 см, хотя обычные его размеры меньше — до15-20 см. Ведет скрытный, малоподвижный образ жизни. Созревает морской дракон в трехгодовалом возрасте, нерестится в июне- октябре. Морской дракон является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хищником-засадчиком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поджидающим свою добычу зарывшись в песок и выставив наружу голову с шипами и колючками первого спинного плавника. Пищей ему служат мелкие рыбы и ракообразные.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2.bp.blogspot.com/-CI--2H9Oov0/T-cDCIHwqcI/AAAAAAAAApM/ZB6JL1kywq4/s400/%D0%B4%D1%80%D0%B0%D0%BA%D0%BE%D0%BD%D1%87%D0%B8%D0%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" y="0"/>
            <a:ext cx="913250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kavkazfishing.ru/wp-content/uploads/2011/11/1313362022_sea_drag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40962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928926" y="0"/>
            <a:ext cx="2488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Касатка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1714488"/>
            <a:ext cx="685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Касатки вместе с кашалотами относятся к зубатым китам. Самцы достигают 9.5 метров длины и массы до 8 тонн, самки мельче - до 7 метров длины и 4 тонн весом. Животные имеют эффектный внешний облик - черное тело с белым брюхом и пятном у основания вертикального спинного плавника, который у самцов может достигать 1.8 метров. Грудные плавники закругленные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ит касатка (Orcinus orca), фото фотография картинка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осатка кит, фото фотография картинка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1" y="0"/>
            <a:ext cx="917978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12872066"/>
              </p:ext>
            </p:extLst>
          </p:nvPr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8197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396840" y="2967335"/>
            <a:ext cx="2350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Птицы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929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Цемесская бух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507"/>
            <a:ext cx="91448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268760"/>
            <a:ext cx="77768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Дельфин белобокий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он же — </a:t>
            </a:r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белобочка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Широко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распространен по всей планете. </a:t>
            </a:r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Дельфины Черного моря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в этом семействе — </a:t>
            </a:r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самые маленькие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по размерам, длина их стройного тела не превышает 210 м. Длинный клюв, многочисленные острые зубы (около 200 штук), темные плавники и спина, белое брюхо и серые бока — </a:t>
            </a:r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белобочку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трудно перепутать с «сородичами». Это млекопитающее — одно из самых </a:t>
            </a:r>
            <a:r>
              <a:rPr lang="ru-RU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быстроходных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— он может плыть со скоростью до36 км/ч, а «оседлав» волну около носа быстрых кораблей — до 60 км/ч. Погружаясь в воду на время до 8 минут, он может выпрыгнуть из нее вверх «свечкой» на высоту до5 м, а по горизонтали — до 9 м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7297" y="27500"/>
            <a:ext cx="6443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Дельфин-Белобокий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53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36378391"/>
              </p:ext>
            </p:extLst>
          </p:nvPr>
        </p:nvGraphicFramePr>
        <p:xfrm>
          <a:off x="-104087" y="0"/>
          <a:ext cx="9220200" cy="6858000"/>
        </p:xfrm>
        <a:graphic>
          <a:graphicData uri="http://schemas.openxmlformats.org/presentationml/2006/ole">
            <p:oleObj spid="_x0000_s9222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419872" y="188640"/>
            <a:ext cx="1980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Чайка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916832"/>
            <a:ext cx="86947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Любители позагорать при ходьбе встречают этих грациозных птиц повсюду - плавающих в Черном море стайками или каждая отдельно вдоль берега: в ослепительно голубом небе и вдруг стремительно падающих в воду за добычей в виде серебристой рыбешки, зазевавшегося небольшого по размерам краба, креветки: на самом берегу - крепко держащими ногами только что выкинутую на песок раковину 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tooltip="Рапана черноморская"/>
              </a:rPr>
              <a:t>рапана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и достающего из нее крепким клювом вкуснейшего моллюска, просто перенасыщенного полезным для организма белком</a:t>
            </a:r>
            <a:r>
              <a:rPr lang="ru-RU" sz="24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xmlns="" val="50690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anapacity.com/Images/Pages/chayka-chernogo-mor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869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12872066"/>
              </p:ext>
            </p:extLst>
          </p:nvPr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10245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48312" y="548680"/>
            <a:ext cx="3613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Утка нырок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27754" y="1988840"/>
            <a:ext cx="64546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Есть в морских водах  у Анапы и еще один интересный персонаж. Бредешь себе по мелководью в поисках той же раковины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рапана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уютно устроившаяся  среди зеленых водорослей и вдруг мимо тебя в воде  стремительно  пронеслась  серая тень. Присмотревшись к ней внимательно,  определяешь  существо очень похожее на утку. Так это, собственно, утка и есть. У нас она называется нырок</a:t>
            </a:r>
          </a:p>
        </p:txBody>
      </p:sp>
    </p:spTree>
    <p:extLst>
      <p:ext uri="{BB962C8B-B14F-4D97-AF65-F5344CB8AC3E}">
        <p14:creationId xmlns:p14="http://schemas.microsoft.com/office/powerpoint/2010/main" xmlns="" val="353005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anapacity.com/Images/Pages/utka-nyr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8030"/>
            <a:ext cx="9144000" cy="687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930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12872066"/>
              </p:ext>
            </p:extLst>
          </p:nvPr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11269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27784" y="260648"/>
            <a:ext cx="2831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Бакланы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5" y="1997839"/>
            <a:ext cx="6418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Черноморское побережье у города-курорта Анапы оживает с раннего утра. Солнце еще не показалось над горизонтом, в небе едва появились намеки на зорьку, а окрест вовсю  закипела жизнь. Важно вышагивают по вдоль кромки воды вороны, которые не брезгуют ни чем - выкинутым ли волной на песок крабом, креветкой, очистками овощей, а если уж совсем крупно повезет - размоченным кусочком хлеба... </a:t>
            </a:r>
          </a:p>
        </p:txBody>
      </p:sp>
    </p:spTree>
    <p:extLst>
      <p:ext uri="{BB962C8B-B14F-4D97-AF65-F5344CB8AC3E}">
        <p14:creationId xmlns:p14="http://schemas.microsoft.com/office/powerpoint/2010/main" xmlns="" val="196437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anapacity.com/Images/Pages/baklany-chernogo-mor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498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galereika.net/_ph/26/2/43021166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Белобочка или дельфин обыкнове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032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15943675"/>
              </p:ext>
            </p:extLst>
          </p:nvPr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5125" name="Изображение" r:id="rId3" imgW="7476190" imgH="4980952" progId="StaticDib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552" y="2276872"/>
            <a:ext cx="784887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Гребневик-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мнемиопсис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Он похож на медузу, но круглый с висящими щупальцами, усеянными щетинками, за что и назван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гребневиком. Размеры гребневика-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мнемиопсиса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обычно не более 10 см в поперечнике, но есть сведения, что он может вырасти и до 25 см. Живёт на поверхности воды и вниз до глубины 30-40 м. Плавает ртом вперёд, вытянув щупальца вдоль тела. Плотность его поселений – до 3000 экземпляров на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куб.м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воды. В других морях его поедает треска, но у нас её нет. Нет пока и методов борьбы с этим незваным гостем.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692696"/>
            <a:ext cx="7344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Гребневик-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мнемиопсис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04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issdivingworld.com/images/stories/1/%D1%80%D1%8B%D0%B1%D0%B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721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12872066"/>
              </p:ext>
            </p:extLst>
          </p:nvPr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6149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80453" y="188640"/>
            <a:ext cx="4718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Скат-</a:t>
            </a:r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востокол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0700" y="1772816"/>
            <a:ext cx="80466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Голое оливково-коричневое сверху и беловатое снизу тело, у основания хвостового стебля одна или несколько мощных шипов-игл с ядовитой железой.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Скат-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хвостокол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ведет придонный образ жизни, часто зарывается в песок или ил. Прирожденный хищник, питается рыбой. Живородящий вид. Длина тела достигает более 1,8 м, масса около 20 кг. </a:t>
            </a:r>
          </a:p>
        </p:txBody>
      </p:sp>
    </p:spTree>
    <p:extLst>
      <p:ext uri="{BB962C8B-B14F-4D97-AF65-F5344CB8AC3E}">
        <p14:creationId xmlns:p14="http://schemas.microsoft.com/office/powerpoint/2010/main" xmlns="" val="2612169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кат хвосток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335" y="0"/>
            <a:ext cx="91623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48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09652571"/>
              </p:ext>
            </p:extLst>
          </p:nvPr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7173" name="Изображение" r:id="rId3" imgW="7476190" imgH="4980952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29898" y="159023"/>
            <a:ext cx="4928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Рыба-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скорпена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951" y="1544018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Водится в биоценозе камней и скал и свирепый хищник, чье тело, кажется, идеально приспособлено для маскировки в засаде среди камней и поимке жертвы. Это морской ерш или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скорпена.У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скорпены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большая голова с широким ртом, жесткие колючие плавники, тело покрыто кожными выростами. Все это делает ее незаметной, помогает замирать без движения, упираясь в выступы камней. К тому же эти рыбы способны изменять свою окраску под цвет грунта. И в результате молниеносного броска их добычей становятся другие рыбы, часто довольно крупные.</a:t>
            </a:r>
          </a:p>
        </p:txBody>
      </p:sp>
    </p:spTree>
    <p:extLst>
      <p:ext uri="{BB962C8B-B14F-4D97-AF65-F5344CB8AC3E}">
        <p14:creationId xmlns:p14="http://schemas.microsoft.com/office/powerpoint/2010/main" xmlns="" val="377064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725</Words>
  <Application>Microsoft Office PowerPoint</Application>
  <PresentationFormat>Экран (4:3)</PresentationFormat>
  <Paragraphs>29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Тема Office</vt:lpstr>
      <vt:lpstr>Изображение</vt:lpstr>
      <vt:lpstr>Picture (Device Independent Bitmap)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литература</dc:creator>
  <cp:lastModifiedBy>Анастасия</cp:lastModifiedBy>
  <cp:revision>8</cp:revision>
  <dcterms:created xsi:type="dcterms:W3CDTF">2013-12-07T07:28:02Z</dcterms:created>
  <dcterms:modified xsi:type="dcterms:W3CDTF">2013-12-09T13:34:37Z</dcterms:modified>
</cp:coreProperties>
</file>