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diza-74.ucoz.ru/PSD/ff04cdf7ea4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62" b="5044"/>
          <a:stretch/>
        </p:blipFill>
        <p:spPr bwMode="auto">
          <a:xfrm>
            <a:off x="7154" y="-19915"/>
            <a:ext cx="9136846" cy="6877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-768246" y="3789040"/>
            <a:ext cx="8496944" cy="286232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7" algn="r"/>
            <a:r>
              <a:rPr lang="en-US" sz="3600" b="1" spc="50" dirty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b</a:t>
            </a:r>
            <a:r>
              <a:rPr lang="en-US" sz="36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y </a:t>
            </a:r>
          </a:p>
          <a:p>
            <a:pPr lvl="7" algn="r"/>
            <a:r>
              <a:rPr lang="en-US" sz="36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Olga </a:t>
            </a:r>
            <a:r>
              <a:rPr lang="en-US" sz="3600" b="1" spc="50" dirty="0" err="1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Stepanova</a:t>
            </a:r>
            <a:r>
              <a:rPr lang="en-US" sz="36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, </a:t>
            </a:r>
            <a:r>
              <a:rPr lang="en-US" sz="3600" b="1" spc="50" dirty="0" err="1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Chadukassinskaya</a:t>
            </a:r>
            <a:r>
              <a:rPr lang="en-US" sz="3600" b="1" spc="50" dirty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en-US" sz="36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Main School, Chuvashia</a:t>
            </a:r>
            <a:endParaRPr lang="ru-RU" sz="3600" b="1" spc="50" dirty="0" smtClean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9116"/>
            <a:ext cx="8413516" cy="387798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cs typeface="Arial" pitchFamily="34" charset="0"/>
              </a:rPr>
              <a:t> </a:t>
            </a:r>
            <a:r>
              <a:rPr lang="en-US" sz="6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cs typeface="Arial" pitchFamily="34" charset="0"/>
              </a:rPr>
              <a:t>Flower Paradise</a:t>
            </a:r>
          </a:p>
          <a:p>
            <a:pPr algn="ctr"/>
            <a:endParaRPr lang="en-US" sz="4800" b="1" spc="50" dirty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cs typeface="Arial" pitchFamily="34" charset="0"/>
            </a:endParaRPr>
          </a:p>
          <a:p>
            <a:pPr algn="ctr"/>
            <a:endParaRPr lang="en-US" sz="3600" b="1" spc="50" dirty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cs typeface="Arial" pitchFamily="34" charset="0"/>
            </a:endParaRPr>
          </a:p>
          <a:p>
            <a:pPr algn="ctr"/>
            <a:r>
              <a:rPr lang="en-US" sz="4800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cs typeface="Arial" pitchFamily="34" charset="0"/>
              </a:rPr>
              <a:t>Interactive Exercise:</a:t>
            </a:r>
          </a:p>
          <a:p>
            <a:pPr algn="ctr"/>
            <a:r>
              <a:rPr lang="en-US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cs typeface="Arial" pitchFamily="34" charset="0"/>
              </a:rPr>
              <a:t>Pick up the flowers </a:t>
            </a:r>
            <a:endParaRPr lang="ru-RU" sz="48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17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iza-74.ucoz.ru/PSD/ff04cdf7ea46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62" b="5044"/>
          <a:stretch/>
        </p:blipFill>
        <p:spPr bwMode="auto">
          <a:xfrm>
            <a:off x="978" y="-19916"/>
            <a:ext cx="9136846" cy="6877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 rot="-861808">
            <a:off x="168275" y="3262313"/>
            <a:ext cx="12033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3200" b="1" dirty="0" smtClean="0">
                <a:solidFill>
                  <a:srgbClr val="D28804"/>
                </a:solidFill>
                <a:cs typeface="Arial" charset="0"/>
              </a:rPr>
              <a:t>rose</a:t>
            </a:r>
            <a:endParaRPr lang="ru-RU" altLang="ru-RU" sz="3200" b="1" dirty="0">
              <a:solidFill>
                <a:srgbClr val="D28804"/>
              </a:solidFill>
              <a:cs typeface="Arial" charset="0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857250" y="5643563"/>
            <a:ext cx="1190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3200" b="1" dirty="0" smtClean="0">
                <a:solidFill>
                  <a:srgbClr val="523B02"/>
                </a:solidFill>
                <a:cs typeface="Arial" charset="0"/>
              </a:rPr>
              <a:t>tulip</a:t>
            </a:r>
            <a:endParaRPr lang="ru-RU" altLang="ru-RU" sz="3200" b="1" dirty="0">
              <a:solidFill>
                <a:srgbClr val="523B02"/>
              </a:solidFill>
              <a:cs typeface="Arial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6500813" y="5642988"/>
            <a:ext cx="237664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3200" b="1" dirty="0" smtClean="0">
                <a:solidFill>
                  <a:srgbClr val="008000"/>
                </a:solidFill>
                <a:cs typeface="Arial" charset="0"/>
              </a:rPr>
              <a:t>dandelion</a:t>
            </a:r>
            <a:endParaRPr lang="ru-RU" altLang="ru-RU" sz="3200" b="1" dirty="0">
              <a:solidFill>
                <a:srgbClr val="008000"/>
              </a:solidFill>
              <a:cs typeface="Arial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 rot="-2168057">
            <a:off x="4462448" y="5757177"/>
            <a:ext cx="210523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3200" b="1" dirty="0" smtClean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carnation</a:t>
            </a:r>
            <a:endParaRPr lang="ru-RU" altLang="ru-RU" sz="3200" b="1" dirty="0">
              <a:solidFill>
                <a:schemeClr val="accent6">
                  <a:lumMod val="75000"/>
                </a:schemeClr>
              </a:solidFill>
              <a:cs typeface="Arial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 rot="-1957550">
            <a:off x="73735" y="1982500"/>
            <a:ext cx="185320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3200" b="1" dirty="0" smtClean="0">
                <a:solidFill>
                  <a:srgbClr val="FF0000"/>
                </a:solidFill>
                <a:cs typeface="Arial" charset="0"/>
              </a:rPr>
              <a:t>bluebell</a:t>
            </a:r>
            <a:endParaRPr lang="ru-RU" altLang="ru-RU" sz="3200" b="1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7429500" y="1628775"/>
            <a:ext cx="17145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3600" b="1" dirty="0" smtClean="0">
                <a:solidFill>
                  <a:srgbClr val="02A25A"/>
                </a:solidFill>
                <a:cs typeface="Arial" charset="0"/>
              </a:rPr>
              <a:t>horse</a:t>
            </a:r>
            <a:endParaRPr lang="ru-RU" altLang="ru-RU" sz="3600" b="1" dirty="0">
              <a:solidFill>
                <a:srgbClr val="02A25A"/>
              </a:solidFill>
              <a:cs typeface="Arial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 rot="270088">
            <a:off x="3077731" y="5993882"/>
            <a:ext cx="15065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 smtClean="0">
                <a:solidFill>
                  <a:srgbClr val="FF0000"/>
                </a:solidFill>
                <a:cs typeface="Arial" charset="0"/>
              </a:rPr>
              <a:t>lily</a:t>
            </a:r>
            <a:endParaRPr lang="ru-RU" sz="3200" b="1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 rot="267977">
            <a:off x="3348849" y="2825517"/>
            <a:ext cx="12874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3600" b="1" dirty="0" smtClean="0">
                <a:solidFill>
                  <a:srgbClr val="028865"/>
                </a:solidFill>
                <a:cs typeface="Arial" charset="0"/>
              </a:rPr>
              <a:t>aster</a:t>
            </a:r>
            <a:endParaRPr lang="ru-RU" altLang="ru-RU" sz="3600" b="1" dirty="0">
              <a:solidFill>
                <a:srgbClr val="028865"/>
              </a:solidFill>
              <a:cs typeface="Arial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 rot="1336684">
            <a:off x="1053865" y="3755808"/>
            <a:ext cx="153579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ln w="1905"/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peony</a:t>
            </a:r>
            <a:endParaRPr lang="ru-RU" sz="3200" b="1" dirty="0">
              <a:ln w="1905"/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 rot="1499524">
            <a:off x="4327127" y="3782266"/>
            <a:ext cx="12080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cow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cs typeface="Arial" charset="0"/>
            </a:endParaRPr>
          </a:p>
        </p:txBody>
      </p:sp>
      <p:sp>
        <p:nvSpPr>
          <p:cNvPr id="25" name="Прямоугольник 24"/>
          <p:cNvSpPr>
            <a:spLocks noChangeArrowheads="1"/>
          </p:cNvSpPr>
          <p:nvPr/>
        </p:nvSpPr>
        <p:spPr bwMode="auto">
          <a:xfrm rot="1140223">
            <a:off x="4734015" y="2325961"/>
            <a:ext cx="15621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3200" b="1" dirty="0" smtClean="0">
                <a:solidFill>
                  <a:srgbClr val="6A6556"/>
                </a:solidFill>
                <a:cs typeface="Arial" charset="0"/>
              </a:rPr>
              <a:t>toy</a:t>
            </a:r>
            <a:endParaRPr lang="ru-RU" altLang="ru-RU" sz="3200" b="1" dirty="0">
              <a:solidFill>
                <a:srgbClr val="6A6556"/>
              </a:solidFill>
              <a:cs typeface="Arial" charset="0"/>
            </a:endParaRPr>
          </a:p>
        </p:txBody>
      </p:sp>
      <p:sp>
        <p:nvSpPr>
          <p:cNvPr id="27" name="Прямоугольник 26"/>
          <p:cNvSpPr>
            <a:spLocks noChangeArrowheads="1"/>
          </p:cNvSpPr>
          <p:nvPr/>
        </p:nvSpPr>
        <p:spPr bwMode="auto">
          <a:xfrm>
            <a:off x="4632762" y="4929057"/>
            <a:ext cx="125236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3200" b="1" dirty="0" smtClean="0">
                <a:solidFill>
                  <a:srgbClr val="462300"/>
                </a:solidFill>
                <a:cs typeface="Arial" charset="0"/>
              </a:rPr>
              <a:t>eyes</a:t>
            </a:r>
            <a:endParaRPr lang="ru-RU" altLang="ru-RU" sz="3200" b="1" dirty="0">
              <a:solidFill>
                <a:srgbClr val="462300"/>
              </a:solidFill>
              <a:cs typeface="Arial" charset="0"/>
            </a:endParaRPr>
          </a:p>
        </p:txBody>
      </p:sp>
      <p:sp>
        <p:nvSpPr>
          <p:cNvPr id="29" name="Прямоугольник 28"/>
          <p:cNvSpPr>
            <a:spLocks noChangeArrowheads="1"/>
          </p:cNvSpPr>
          <p:nvPr/>
        </p:nvSpPr>
        <p:spPr bwMode="auto">
          <a:xfrm rot="-2184136">
            <a:off x="2391851" y="3509588"/>
            <a:ext cx="14089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3200" b="1" dirty="0" smtClean="0">
                <a:solidFill>
                  <a:srgbClr val="D19705"/>
                </a:solidFill>
                <a:cs typeface="Arial" charset="0"/>
              </a:rPr>
              <a:t>socks</a:t>
            </a:r>
            <a:endParaRPr lang="ru-RU" altLang="ru-RU" sz="3200" b="1" dirty="0">
              <a:solidFill>
                <a:srgbClr val="D19705"/>
              </a:solidFill>
              <a:cs typeface="Arial" charset="0"/>
            </a:endParaRPr>
          </a:p>
        </p:txBody>
      </p:sp>
      <p:sp>
        <p:nvSpPr>
          <p:cNvPr id="30" name="Прямоугольник 29"/>
          <p:cNvSpPr>
            <a:spLocks noChangeArrowheads="1"/>
          </p:cNvSpPr>
          <p:nvPr/>
        </p:nvSpPr>
        <p:spPr bwMode="auto">
          <a:xfrm rot="19862115">
            <a:off x="6757194" y="3275557"/>
            <a:ext cx="12017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3200" b="1" dirty="0" smtClean="0">
                <a:solidFill>
                  <a:srgbClr val="847B4C"/>
                </a:solidFill>
                <a:cs typeface="Arial" charset="0"/>
              </a:rPr>
              <a:t>car</a:t>
            </a:r>
            <a:endParaRPr lang="ru-RU" altLang="ru-RU" sz="3200" b="1" dirty="0">
              <a:solidFill>
                <a:srgbClr val="847B4C"/>
              </a:solidFill>
              <a:cs typeface="Arial" charset="0"/>
            </a:endParaRPr>
          </a:p>
        </p:txBody>
      </p:sp>
      <p:sp>
        <p:nvSpPr>
          <p:cNvPr id="32" name="Прямоугольник 31"/>
          <p:cNvSpPr>
            <a:spLocks noChangeArrowheads="1"/>
          </p:cNvSpPr>
          <p:nvPr/>
        </p:nvSpPr>
        <p:spPr bwMode="auto">
          <a:xfrm rot="1530720">
            <a:off x="6007100" y="4900613"/>
            <a:ext cx="9937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3200" b="1" dirty="0" smtClean="0">
                <a:solidFill>
                  <a:srgbClr val="B37505"/>
                </a:solidFill>
                <a:cs typeface="Arial" charset="0"/>
              </a:rPr>
              <a:t>pie</a:t>
            </a:r>
            <a:endParaRPr lang="ru-RU" altLang="ru-RU" sz="3200" b="1" dirty="0">
              <a:solidFill>
                <a:srgbClr val="B37505"/>
              </a:solidFill>
              <a:cs typeface="Arial" charset="0"/>
            </a:endParaRPr>
          </a:p>
        </p:txBody>
      </p:sp>
      <p:sp>
        <p:nvSpPr>
          <p:cNvPr id="33" name="Прямоугольник 32"/>
          <p:cNvSpPr>
            <a:spLocks noChangeArrowheads="1"/>
          </p:cNvSpPr>
          <p:nvPr/>
        </p:nvSpPr>
        <p:spPr bwMode="auto">
          <a:xfrm>
            <a:off x="105658" y="1129725"/>
            <a:ext cx="21431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3200" b="1" dirty="0" err="1" smtClean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camomile</a:t>
            </a:r>
            <a:endParaRPr lang="ru-RU" altLang="ru-RU" sz="3200" b="1" dirty="0">
              <a:solidFill>
                <a:schemeClr val="accent6">
                  <a:lumMod val="75000"/>
                </a:schemeClr>
              </a:solidFill>
              <a:cs typeface="Arial" charset="0"/>
            </a:endParaRPr>
          </a:p>
        </p:txBody>
      </p:sp>
      <p:sp>
        <p:nvSpPr>
          <p:cNvPr id="35" name="Овал 34">
            <a:hlinkClick r:id="" action="ppaction://hlinkshowjump?jump=endshow"/>
          </p:cNvPr>
          <p:cNvSpPr/>
          <p:nvPr/>
        </p:nvSpPr>
        <p:spPr>
          <a:xfrm>
            <a:off x="8748464" y="0"/>
            <a:ext cx="395536" cy="404664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" pitchFamily="34" charset="0"/>
                <a:cs typeface="Arial" pitchFamily="34" charset="0"/>
              </a:rPr>
              <a:t>Х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204319" y="0"/>
            <a:ext cx="1144865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anose="020B0A04020102020204" pitchFamily="34" charset="0"/>
                <a:cs typeface="Arial" pitchFamily="34" charset="0"/>
              </a:rPr>
              <a:t>роза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anose="020B0A04020102020204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2286000" y="787712"/>
            <a:ext cx="211588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anose="020B0A04020102020204" pitchFamily="34" charset="0"/>
                <a:cs typeface="Arial" pitchFamily="34" charset="0"/>
              </a:rPr>
              <a:t>гвоздика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anose="020B0A04020102020204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7358063" y="107084"/>
            <a:ext cx="140114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anose="020B0A04020102020204" pitchFamily="34" charset="0"/>
                <a:cs typeface="Arial" pitchFamily="34" charset="0"/>
              </a:rPr>
              <a:t>пион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anose="020B0A04020102020204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1653224" y="24118"/>
            <a:ext cx="145255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anose="020B0A04020102020204" pitchFamily="34" charset="0"/>
                <a:cs typeface="Arial" pitchFamily="34" charset="0"/>
              </a:rPr>
              <a:t>астра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anose="020B0A04020102020204" pitchFamily="34" charset="0"/>
              <a:cs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2928925" y="-99392"/>
            <a:ext cx="200224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anose="020B0A04020102020204" pitchFamily="34" charset="0"/>
                <a:cs typeface="Arial" pitchFamily="34" charset="0"/>
              </a:rPr>
              <a:t>тюльпан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anose="020B0A04020102020204" pitchFamily="34" charset="0"/>
              <a:cs typeface="Arial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3821907" y="233633"/>
            <a:ext cx="242887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anose="020B0A04020102020204" pitchFamily="34" charset="0"/>
                <a:cs typeface="Arial" pitchFamily="34" charset="0"/>
              </a:rPr>
              <a:t>одуванчик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anose="020B0A04020102020204" pitchFamily="34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4931171" y="-111010"/>
            <a:ext cx="249832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anose="020B0A04020102020204" pitchFamily="34" charset="0"/>
                <a:cs typeface="Arial" pitchFamily="34" charset="0"/>
              </a:rPr>
              <a:t>ромашка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anose="020B0A04020102020204" pitchFamily="34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6143635" y="523220"/>
            <a:ext cx="280259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anose="020B0A04020102020204" pitchFamily="34" charset="0"/>
                <a:cs typeface="Arial" pitchFamily="34" charset="0"/>
              </a:rPr>
              <a:t>колокольчик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anose="020B0A04020102020204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323529" y="456219"/>
            <a:ext cx="196204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anose="020B0A04020102020204" pitchFamily="34" charset="0"/>
                <a:cs typeface="Arial" pitchFamily="34" charset="0"/>
              </a:rPr>
              <a:t>нарцисс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anose="020B0A04020102020204" pitchFamily="34" charset="0"/>
              <a:cs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4513394" y="717829"/>
            <a:ext cx="165210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anose="020B0A04020102020204" pitchFamily="34" charset="0"/>
                <a:cs typeface="Arial" pitchFamily="34" charset="0"/>
              </a:rPr>
              <a:t>лилия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anose="020B0A04020102020204" pitchFamily="34" charset="0"/>
              <a:cs typeface="Arial" pitchFamily="34" charset="0"/>
            </a:endParaRPr>
          </a:p>
        </p:txBody>
      </p:sp>
      <p:sp>
        <p:nvSpPr>
          <p:cNvPr id="58" name="Прямоугольник 57"/>
          <p:cNvSpPr>
            <a:spLocks noChangeArrowheads="1"/>
          </p:cNvSpPr>
          <p:nvPr/>
        </p:nvSpPr>
        <p:spPr bwMode="auto">
          <a:xfrm>
            <a:off x="420623" y="4575114"/>
            <a:ext cx="226575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3600" b="1" dirty="0" smtClean="0">
                <a:solidFill>
                  <a:srgbClr val="715203"/>
                </a:solidFill>
                <a:cs typeface="Arial" charset="0"/>
              </a:rPr>
              <a:t>daffodil</a:t>
            </a:r>
            <a:endParaRPr lang="ru-RU" altLang="ru-RU" sz="3600" b="1" dirty="0">
              <a:solidFill>
                <a:srgbClr val="715203"/>
              </a:solidFill>
              <a:cs typeface="Arial" charset="0"/>
            </a:endParaRPr>
          </a:p>
        </p:txBody>
      </p:sp>
      <p:sp>
        <p:nvSpPr>
          <p:cNvPr id="59" name="Прямоугольник 58"/>
          <p:cNvSpPr>
            <a:spLocks noChangeArrowheads="1"/>
          </p:cNvSpPr>
          <p:nvPr/>
        </p:nvSpPr>
        <p:spPr bwMode="auto">
          <a:xfrm rot="-1792288">
            <a:off x="3164275" y="1941483"/>
            <a:ext cx="189897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3600" b="1" dirty="0" smtClean="0">
                <a:solidFill>
                  <a:srgbClr val="0070C0"/>
                </a:solidFill>
                <a:cs typeface="Arial" charset="0"/>
              </a:rPr>
              <a:t>chicken</a:t>
            </a:r>
            <a:endParaRPr lang="ru-RU" altLang="ru-RU" sz="3600" b="1" dirty="0">
              <a:solidFill>
                <a:srgbClr val="0070C0"/>
              </a:solidFill>
              <a:cs typeface="Arial" charset="0"/>
            </a:endParaRPr>
          </a:p>
        </p:txBody>
      </p:sp>
      <p:sp>
        <p:nvSpPr>
          <p:cNvPr id="61" name="Горизонтальный свиток 60"/>
          <p:cNvSpPr/>
          <p:nvPr/>
        </p:nvSpPr>
        <p:spPr>
          <a:xfrm>
            <a:off x="2786063" y="4143375"/>
            <a:ext cx="714375" cy="508000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No</a:t>
            </a:r>
            <a:endParaRPr lang="ru-RU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Горизонтальный свиток 61"/>
          <p:cNvSpPr/>
          <p:nvPr/>
        </p:nvSpPr>
        <p:spPr>
          <a:xfrm>
            <a:off x="5715000" y="3929063"/>
            <a:ext cx="785813" cy="569912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No</a:t>
            </a:r>
            <a:endParaRPr lang="ru-RU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Горизонтальный свиток 62"/>
          <p:cNvSpPr/>
          <p:nvPr/>
        </p:nvSpPr>
        <p:spPr>
          <a:xfrm>
            <a:off x="3571875" y="1357313"/>
            <a:ext cx="785813" cy="487362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No</a:t>
            </a:r>
            <a:endParaRPr lang="ru-RU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Горизонтальный свиток 63"/>
          <p:cNvSpPr/>
          <p:nvPr/>
        </p:nvSpPr>
        <p:spPr>
          <a:xfrm>
            <a:off x="4355202" y="4381211"/>
            <a:ext cx="857250" cy="590550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No</a:t>
            </a:r>
            <a:endParaRPr lang="ru-RU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Горизонтальный свиток 64"/>
          <p:cNvSpPr/>
          <p:nvPr/>
        </p:nvSpPr>
        <p:spPr>
          <a:xfrm>
            <a:off x="6357938" y="4500563"/>
            <a:ext cx="766762" cy="554037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No</a:t>
            </a:r>
            <a:endParaRPr lang="ru-RU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Горизонтальный свиток 65"/>
          <p:cNvSpPr/>
          <p:nvPr/>
        </p:nvSpPr>
        <p:spPr>
          <a:xfrm>
            <a:off x="7358063" y="2571750"/>
            <a:ext cx="857250" cy="500063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No</a:t>
            </a:r>
            <a:endParaRPr lang="ru-RU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Горизонтальный свиток 66"/>
          <p:cNvSpPr/>
          <p:nvPr/>
        </p:nvSpPr>
        <p:spPr>
          <a:xfrm>
            <a:off x="5715000" y="3214688"/>
            <a:ext cx="857250" cy="501650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No</a:t>
            </a:r>
            <a:endParaRPr lang="ru-RU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Горизонтальный свиток 67"/>
          <p:cNvSpPr/>
          <p:nvPr/>
        </p:nvSpPr>
        <p:spPr>
          <a:xfrm>
            <a:off x="6786563" y="1714500"/>
            <a:ext cx="714375" cy="500063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No</a:t>
            </a:r>
            <a:endParaRPr lang="ru-RU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Прямоугольник 56"/>
          <p:cNvSpPr>
            <a:spLocks noChangeArrowheads="1"/>
          </p:cNvSpPr>
          <p:nvPr/>
        </p:nvSpPr>
        <p:spPr bwMode="auto">
          <a:xfrm rot="20050625">
            <a:off x="1655763" y="2286000"/>
            <a:ext cx="11350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coat</a:t>
            </a:r>
            <a:endParaRPr lang="ru-RU" sz="3600" b="1" dirty="0">
              <a:solidFill>
                <a:schemeClr val="accent6">
                  <a:lumMod val="75000"/>
                </a:schemeClr>
              </a:solidFill>
              <a:cs typeface="Arial" charset="0"/>
            </a:endParaRPr>
          </a:p>
        </p:txBody>
      </p:sp>
      <p:sp>
        <p:nvSpPr>
          <p:cNvPr id="60" name="Горизонтальный свиток 59"/>
          <p:cNvSpPr/>
          <p:nvPr/>
        </p:nvSpPr>
        <p:spPr>
          <a:xfrm>
            <a:off x="2286000" y="1714500"/>
            <a:ext cx="714375" cy="500063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No</a:t>
            </a:r>
            <a:endParaRPr lang="ru-RU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806655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Ой_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Ой_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0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 nodeType="clickPar">
                      <p:stCondLst>
                        <p:cond delay="0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 nodeType="clickPar">
                      <p:stCondLst>
                        <p:cond delay="0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 nodeType="clickPar">
                      <p:stCondLst>
                        <p:cond delay="0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 nodeType="clickPar">
                      <p:stCondLst>
                        <p:cond delay="0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 nodeType="clickPar">
                      <p:stCondLst>
                        <p:cond delay="0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 nodeType="clickPar">
                      <p:stCondLst>
                        <p:cond delay="0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 nodeType="clickPar">
                      <p:stCondLst>
                        <p:cond delay="0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 nodeType="clickPar">
                      <p:stCondLst>
                        <p:cond delay="0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 nodeType="clickPar">
                      <p:stCondLst>
                        <p:cond delay="0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Ой_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 nodeType="clickPar">
                      <p:stCondLst>
                        <p:cond delay="0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Ой_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 nodeType="clickPar">
                      <p:stCondLst>
                        <p:cond delay="0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Ой_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 nodeType="clickPar">
                      <p:stCondLst>
                        <p:cond delay="0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Ой_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 nodeType="clickPar">
                      <p:stCondLst>
                        <p:cond delay="0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Ой_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 nodeType="clickPar">
                      <p:stCondLst>
                        <p:cond delay="0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Ой_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 nodeType="clickPar">
                      <p:stCondLst>
                        <p:cond delay="0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Ой_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5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" fill="hold" nodeType="clickPar">
                      <p:stCondLst>
                        <p:cond delay="0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Ой_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9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0" fill="hold" nodeType="clickPar">
                      <p:stCondLst>
                        <p:cond delay="0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17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66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7" fill="hold" nodeType="clickPar">
                      <p:stCondLst>
                        <p:cond delay="0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17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0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 nodeType="clickPar">
                      <p:stCondLst>
                        <p:cond delay="0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17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7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80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1" fill="hold" nodeType="clickPar">
                      <p:stCondLst>
                        <p:cond delay="0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17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4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 nodeType="clickPar">
                      <p:stCondLst>
                        <p:cond delay="0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17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 nodeType="clickPar">
                      <p:stCondLst>
                        <p:cond delay="0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17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 nodeType="clickPar">
                      <p:stCondLst>
                        <p:cond delay="0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17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5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208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9" fill="hold" nodeType="clickPar">
                      <p:stCondLst>
                        <p:cond delay="0"/>
                      </p:stCondLst>
                      <p:childTnLst>
                        <p:par>
                          <p:cTn id="2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1" presetID="17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2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Ой_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</p:childTnLst>
        </p:cTn>
      </p:par>
    </p:tnLst>
    <p:bldLst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0" grpId="0" animBg="1"/>
      <p:bldP spid="60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58</Words>
  <Application>Microsoft Office PowerPoint</Application>
  <PresentationFormat>Экран (4:3)</PresentationFormat>
  <Paragraphs>46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5</cp:revision>
  <dcterms:created xsi:type="dcterms:W3CDTF">2014-05-14T18:15:24Z</dcterms:created>
  <dcterms:modified xsi:type="dcterms:W3CDTF">2014-05-14T19:00:04Z</dcterms:modified>
</cp:coreProperties>
</file>