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E681C99-6CE0-46F9-A39C-0DC26EBEE1BB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BAEF82-C5DC-4117-9CE2-715034D55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2976" y="0"/>
            <a:ext cx="3286116" cy="1143000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Детектив</a:t>
            </a:r>
            <a:endParaRPr lang="ru-RU" sz="5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Детектив - 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специалист по расследованию уголовных преступлений; агент сыскной полиции, сыщик. В его обязанности входит сбор улик и предоставление их судебным органам.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142984"/>
            <a:ext cx="3857625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C:\Users\9 класс\Desktop\Детектив\60967145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85728"/>
            <a:ext cx="4572032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42852"/>
            <a:ext cx="3657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 России В России должность сыщика введена в 1669 году.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6182" y="142852"/>
            <a:ext cx="5072098" cy="6715148"/>
          </a:xfrm>
        </p:spPr>
        <p:txBody>
          <a:bodyPr>
            <a:normAutofit fontScale="92500" lnSpcReduction="20000"/>
          </a:bodyPr>
          <a:lstStyle/>
          <a:p>
            <a:r>
              <a:rPr lang="ru-RU" sz="3000" b="1" i="1" dirty="0" smtClean="0"/>
              <a:t>Услуги:</a:t>
            </a:r>
          </a:p>
          <a:p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сбор сведений по гражданским делам на договорной основе с участниками процесса;</a:t>
            </a:r>
          </a:p>
          <a:p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изучение рынка, сбор информации для деловых переговоров, выявление некредитоспособных или ненадежных деловых партнеров;</a:t>
            </a:r>
          </a:p>
          <a:p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установление обстоятельств неправомерного использования в предпринимательской деятельности фирменных знаков и наименований, недобросовестной конкуренции, а также разглашения сведений, составляющих коммерческую тайну;</a:t>
            </a:r>
          </a:p>
          <a:p>
            <a:r>
              <a:rPr lang="ru-RU" sz="2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поиск без вести пропавших граждан;</a:t>
            </a:r>
          </a:p>
          <a:p>
            <a:r>
              <a:rPr lang="ru-RU" sz="2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поиск утраченного гражданами или предприятиями, учреждениями, организациями имущества;</a:t>
            </a:r>
            <a:endParaRPr lang="ru-RU" sz="30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ru-RU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142984"/>
            <a:ext cx="3668752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42852"/>
            <a:ext cx="8715436" cy="321471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Деятельность детективов романтизирована и героизирована одноимённым жанром литературы и кинематографа, в котором личность детектива в большинстве случаев является главной фигурой повествования. В подобных произведениях главному герою обычно приписываются качества, которые выделяют его среди коллег. Основой сюжетной линии обычно выступает борьба с преступностью, которую дополняют возможные личные проблемы главного героя и его взаимоотношения с окружающими людьми.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286124"/>
            <a:ext cx="5643602" cy="31664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214290"/>
            <a:ext cx="8715436" cy="64294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1. Окончить юридический факультет в ВУЗе. Это обязательное условие, так как детектив должен знать в идеале все законы страны, в которой он проводит свою деятельность. Также во время учебы он получает многие знания, которые ему впоследствии ой как пригодятся! </a:t>
            </a:r>
          </a:p>
          <a:p>
            <a:r>
              <a:rPr lang="ru-RU" dirty="0" smtClean="0"/>
              <a:t>2. Постоянно развивать свою логику. Допустим, можно играть в логические игры, разгадывать кроссворды, читать специальную литературу, изучать статьи в Интернете на тему улучшения логического мышления.</a:t>
            </a:r>
          </a:p>
          <a:p>
            <a:r>
              <a:rPr lang="ru-RU" dirty="0" smtClean="0"/>
              <a:t>3. Тренировать свою терпеливость. Так как работа детектива сопряжена со многими моментами, когда нужно быть хитрым и изворотливым, то терпеливость вам в некоторые моменты будет очень кстати. Например, если в один прекрасный момент нужно будет провести беседу с подозреваемым, но «не открывая карт». </a:t>
            </a:r>
          </a:p>
          <a:p>
            <a:r>
              <a:rPr lang="ru-RU" dirty="0" smtClean="0"/>
              <a:t>4. Быть мужественным. Работа детектива, конечно же, опасна. Но если вы действительно решили заняться такой деятельностью, то вынуждены отбросить свои страхи в сторону, так как трусливых детективов не бывает.</a:t>
            </a:r>
          </a:p>
          <a:p>
            <a:r>
              <a:rPr lang="ru-RU" dirty="0" smtClean="0"/>
              <a:t>5. Всесторонне развивать свои познания.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</TotalTime>
  <Words>344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Техническая</vt:lpstr>
      <vt:lpstr>Детектив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Детектив</dc:title>
  <dc:creator>Света</dc:creator>
  <cp:lastModifiedBy>Света</cp:lastModifiedBy>
  <cp:revision>5</cp:revision>
  <dcterms:created xsi:type="dcterms:W3CDTF">2014-01-10T08:53:40Z</dcterms:created>
  <dcterms:modified xsi:type="dcterms:W3CDTF">2014-01-10T09:30:38Z</dcterms:modified>
</cp:coreProperties>
</file>