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A5F96-7A20-4839-AF04-0FE33912261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8039FF-BFA1-44BA-8D9D-463E6F9061D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A5F96-7A20-4839-AF04-0FE33912261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39FF-BFA1-44BA-8D9D-463E6F906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A5F96-7A20-4839-AF04-0FE33912261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39FF-BFA1-44BA-8D9D-463E6F906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30A5F96-7A20-4839-AF04-0FE33912261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F8039FF-BFA1-44BA-8D9D-463E6F9061D1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A5F96-7A20-4839-AF04-0FE33912261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39FF-BFA1-44BA-8D9D-463E6F9061D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A5F96-7A20-4839-AF04-0FE33912261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39FF-BFA1-44BA-8D9D-463E6F9061D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39FF-BFA1-44BA-8D9D-463E6F9061D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A5F96-7A20-4839-AF04-0FE33912261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A5F96-7A20-4839-AF04-0FE33912261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39FF-BFA1-44BA-8D9D-463E6F9061D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A5F96-7A20-4839-AF04-0FE33912261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39FF-BFA1-44BA-8D9D-463E6F906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30A5F96-7A20-4839-AF04-0FE33912261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8039FF-BFA1-44BA-8D9D-463E6F9061D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A5F96-7A20-4839-AF04-0FE33912261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8039FF-BFA1-44BA-8D9D-463E6F9061D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30A5F96-7A20-4839-AF04-0FE33912261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F8039FF-BFA1-44BA-8D9D-463E6F9061D1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sz="4400" b="1" u="sng" dirty="0" smtClean="0"/>
              <a:t>Антропогенные изменения почвы</a:t>
            </a:r>
            <a:endParaRPr lang="ru-RU" sz="4400" b="1" u="sng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95536" y="1628800"/>
            <a:ext cx="4059936" cy="4572000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Плодородный слой почвы формируется очень долго. В то же время ежегодно вместе с урожаем из почвы изымаются десятки миллионов тонн азота, калия, фосфора - главных компонентов питания растений. Основной фактор плодородия почвы - перегной (гумус) содержится в черноземах в количестве менее 5% от массы пахотного слоя. </a:t>
            </a:r>
            <a:endParaRPr lang="ru-RU" sz="2000" dirty="0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716016" y="1628800"/>
            <a:ext cx="4059936" cy="4572000"/>
          </a:xfrm>
        </p:spPr>
        <p:txBody>
          <a:bodyPr>
            <a:normAutofit fontScale="77500" lnSpcReduction="20000"/>
          </a:bodyPr>
          <a:lstStyle/>
          <a:p>
            <a:r>
              <a:rPr lang="ru-RU" sz="2800" b="1" dirty="0" smtClean="0"/>
              <a:t>На </a:t>
            </a:r>
            <a:r>
              <a:rPr lang="ru-RU" sz="2800" b="1" dirty="0" smtClean="0"/>
              <a:t>бедных почвах перегноя еще меньше. При отсутствии пополнения почвы соединениями азота его запас может быть израсходован за 50-100 лет. Этого не происходит, поскольку культурное земледелие предусматривает внесение в почву органических и неорганических (минеральных) удобрений.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260648"/>
            <a:ext cx="8496944" cy="3816424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К числу антропогенных изменений почвы относится эрозия </a:t>
            </a:r>
            <a:r>
              <a:rPr lang="ru-RU" sz="2000" b="1" dirty="0" smtClean="0"/>
              <a:t>. Эрозия </a:t>
            </a:r>
            <a:r>
              <a:rPr lang="ru-RU" sz="2000" b="1" dirty="0" smtClean="0"/>
              <a:t>представляет собой разрушение и снос почвенного покрова потоками воды или ветром. Широко распространена и наиболее разрушительная водная эрозия. Она возникает на склонах и </a:t>
            </a:r>
            <a:r>
              <a:rPr lang="ru-RU" sz="2000" b="1" dirty="0" err="1" smtClean="0"/>
              <a:t>развиваeтся</a:t>
            </a:r>
            <a:r>
              <a:rPr lang="ru-RU" sz="2000" b="1" dirty="0" smtClean="0"/>
              <a:t> при неправильной обработке земли. Вместе с талыми и дождевыми водами с полей ежегодно уносятся в реки и моря миллионы тонн почвы. Если размыву ничто не препятствует, мелкие промоины превращаются в более глубокие и, наконец, в </a:t>
            </a:r>
            <a:r>
              <a:rPr lang="ru-RU" sz="2000" b="1" dirty="0" smtClean="0"/>
              <a:t>овраги.</a:t>
            </a:r>
            <a:endParaRPr lang="ru-RU" sz="2000" dirty="0"/>
          </a:p>
        </p:txBody>
      </p:sp>
      <p:pic>
        <p:nvPicPr>
          <p:cNvPr id="6" name="Рисунок 5" descr="erozyona uğramış toprak resimleri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3356992"/>
            <a:ext cx="3600400" cy="28855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geomats-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7984" y="3645024"/>
            <a:ext cx="3809954" cy="27578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95536" y="404664"/>
            <a:ext cx="4464496" cy="6453336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Ветровая эрозия наиболее сильно проявляется в южных степных областях нашей страны. Она возникает в районах с сухой обнаженной почвой, с изреженным растительным покровом. Чрезмерный выпас скота в степях и полупустынях способствует ветровой эрозии и быстрому </a:t>
            </a:r>
            <a:r>
              <a:rPr lang="ru-RU" sz="2000" b="1" dirty="0" err="1" smtClean="0"/>
              <a:t>разрyшению</a:t>
            </a:r>
            <a:r>
              <a:rPr lang="ru-RU" sz="2000" dirty="0" smtClean="0"/>
              <a:t> </a:t>
            </a:r>
            <a:r>
              <a:rPr lang="ru-RU" sz="2000" b="1" dirty="0" smtClean="0"/>
              <a:t>травяного покрова. Для восстановления слоя почвы толщиной 1 см в естественных условиях требуется 250-300 лет. Следовательно, пыльные бури приносят невосполнимые потери плодородного слоя почвы.</a:t>
            </a:r>
            <a:endParaRPr lang="ru-RU" sz="2000" dirty="0"/>
          </a:p>
        </p:txBody>
      </p:sp>
      <p:pic>
        <p:nvPicPr>
          <p:cNvPr id="5" name="Рисунок 4" descr="zxasq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620688"/>
            <a:ext cx="3672408" cy="55046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Антропогенные воздействия выражаются:</a:t>
            </a:r>
            <a:endParaRPr lang="ru-RU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435280" cy="5073352"/>
          </a:xfrm>
        </p:spPr>
        <p:txBody>
          <a:bodyPr/>
          <a:lstStyle/>
          <a:p>
            <a:r>
              <a:rPr lang="ru-RU" dirty="0" smtClean="0"/>
              <a:t>в распашке, бороновании верхнего слоя почвы</a:t>
            </a:r>
            <a:r>
              <a:rPr lang="ru-RU" dirty="0" smtClean="0"/>
              <a:t>;</a:t>
            </a:r>
          </a:p>
          <a:p>
            <a:r>
              <a:rPr lang="ru-RU" dirty="0" smtClean="0"/>
              <a:t> в применении химических веществ для сохранения плодородия (удобрений) и защиты растений (пестициды</a:t>
            </a:r>
            <a:r>
              <a:rPr lang="ru-RU" dirty="0" smtClean="0"/>
              <a:t>);</a:t>
            </a:r>
          </a:p>
          <a:p>
            <a:r>
              <a:rPr lang="ru-RU" dirty="0" smtClean="0"/>
              <a:t>в изъятии питательных веществ почвы с урожаем (калий, фосфор, азот</a:t>
            </a:r>
            <a:r>
              <a:rPr lang="ru-RU" dirty="0" smtClean="0"/>
              <a:t>);</a:t>
            </a:r>
          </a:p>
          <a:p>
            <a:r>
              <a:rPr lang="ru-RU" dirty="0" smtClean="0"/>
              <a:t>в </a:t>
            </a:r>
            <a:r>
              <a:rPr lang="ru-RU" dirty="0" smtClean="0"/>
              <a:t>накоплении техногенной пыли и тяжелых металлов в результате промышленных выбросов</a:t>
            </a:r>
            <a:r>
              <a:rPr lang="ru-RU" dirty="0" smtClean="0"/>
              <a:t>;</a:t>
            </a:r>
          </a:p>
          <a:p>
            <a:r>
              <a:rPr lang="ru-RU" dirty="0" smtClean="0"/>
              <a:t>в засорении бытовым, строительным, промышленным мусором, отходами сельхозпроизводства, нефтепродуктами.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064896" cy="191683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Все это приводит к разрушению структуры почвы, изменению ее химического состава, уменьшению мощности гумусового горизонта и, в конечном счете, к потере плодородия.</a:t>
            </a:r>
            <a:endParaRPr lang="ru-RU" sz="3200" b="1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46f90fdf8610d5608e177bd35a6451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2348880"/>
            <a:ext cx="6457950" cy="39147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26</TotalTime>
  <Words>253</Words>
  <Application>Microsoft Office PowerPoint</Application>
  <PresentationFormat>Экран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Бумажная</vt:lpstr>
      <vt:lpstr>Антропогенные изменения почвы</vt:lpstr>
      <vt:lpstr>Слайд 2</vt:lpstr>
      <vt:lpstr>Слайд 3</vt:lpstr>
      <vt:lpstr>Антропогенные воздействия выражаются:</vt:lpstr>
      <vt:lpstr>Все это приводит к разрушению структуры почвы, изменению ее химического состава, уменьшению мощности гумусового горизонта и, в конечном счете, к потере плодородия.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Антропогенные изменения почвы</dc:title>
  <dc:creator>Татьяна</dc:creator>
  <cp:lastModifiedBy>Татьяна</cp:lastModifiedBy>
  <cp:revision>3</cp:revision>
  <dcterms:created xsi:type="dcterms:W3CDTF">2014-05-05T16:25:03Z</dcterms:created>
  <dcterms:modified xsi:type="dcterms:W3CDTF">2014-05-05T16:51:36Z</dcterms:modified>
</cp:coreProperties>
</file>