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5"/>
  </p:handoutMasterIdLst>
  <p:sldIdLst>
    <p:sldId id="256" r:id="rId2"/>
    <p:sldId id="257" r:id="rId3"/>
    <p:sldId id="270" r:id="rId4"/>
    <p:sldId id="281" r:id="rId5"/>
    <p:sldId id="259" r:id="rId6"/>
    <p:sldId id="261" r:id="rId7"/>
    <p:sldId id="273" r:id="rId8"/>
    <p:sldId id="260" r:id="rId9"/>
    <p:sldId id="262" r:id="rId10"/>
    <p:sldId id="258" r:id="rId11"/>
    <p:sldId id="263" r:id="rId12"/>
    <p:sldId id="268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0" autoAdjust="0"/>
    <p:restoredTop sz="94708" autoAdjust="0"/>
  </p:normalViewPr>
  <p:slideViewPr>
    <p:cSldViewPr>
      <p:cViewPr>
        <p:scale>
          <a:sx n="46" d="100"/>
          <a:sy n="46" d="100"/>
        </p:scale>
        <p:origin x="-2058" y="-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8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C98509-E63C-4ED8-9398-92E2A77C5188}" type="doc">
      <dgm:prSet loTypeId="urn:microsoft.com/office/officeart/2005/8/layout/cycle6" loCatId="cycle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42B54499-FE92-435F-88AF-E63A1037E342}">
      <dgm:prSet phldrT="[Текст]" custT="1"/>
      <dgm:spPr/>
      <dgm:t>
        <a:bodyPr/>
        <a:lstStyle/>
        <a:p>
          <a:r>
            <a:rPr lang="ru-RU" sz="1600" b="1" dirty="0" smtClean="0"/>
            <a:t>Природный ресурс</a:t>
          </a:r>
          <a:endParaRPr lang="ru-RU" sz="1600" b="1" dirty="0"/>
        </a:p>
      </dgm:t>
    </dgm:pt>
    <dgm:pt modelId="{D79AAB22-ECB1-4139-968C-836D65D3CB1E}" type="parTrans" cxnId="{99E82DEA-EC11-4E6B-AFB5-48452E0833BE}">
      <dgm:prSet/>
      <dgm:spPr/>
      <dgm:t>
        <a:bodyPr/>
        <a:lstStyle/>
        <a:p>
          <a:endParaRPr lang="ru-RU"/>
        </a:p>
      </dgm:t>
    </dgm:pt>
    <dgm:pt modelId="{A7A75023-FD00-4EEC-94F7-8C5574268C49}" type="sibTrans" cxnId="{99E82DEA-EC11-4E6B-AFB5-48452E0833BE}">
      <dgm:prSet/>
      <dgm:spPr/>
      <dgm:t>
        <a:bodyPr/>
        <a:lstStyle/>
        <a:p>
          <a:endParaRPr lang="ru-RU"/>
        </a:p>
      </dgm:t>
    </dgm:pt>
    <dgm:pt modelId="{D31D8DC4-6419-4952-8890-E7D5E979AB8B}">
      <dgm:prSet phldrT="[Текст]" custT="1"/>
      <dgm:spPr/>
      <dgm:t>
        <a:bodyPr/>
        <a:lstStyle/>
        <a:p>
          <a:r>
            <a:rPr lang="ru-RU" sz="1600" b="1" dirty="0" smtClean="0"/>
            <a:t>Не имеет заменителей</a:t>
          </a:r>
          <a:endParaRPr lang="ru-RU" sz="1600" b="1" dirty="0"/>
        </a:p>
      </dgm:t>
    </dgm:pt>
    <dgm:pt modelId="{7F6439D0-B9AD-408A-9FC0-474FB0C293F6}" type="parTrans" cxnId="{7C6627F4-95E2-4516-BD94-A9A8D644888C}">
      <dgm:prSet/>
      <dgm:spPr/>
      <dgm:t>
        <a:bodyPr/>
        <a:lstStyle/>
        <a:p>
          <a:endParaRPr lang="ru-RU"/>
        </a:p>
      </dgm:t>
    </dgm:pt>
    <dgm:pt modelId="{1FAF5C36-BCEC-441A-BB67-F4D1616FFF94}" type="sibTrans" cxnId="{7C6627F4-95E2-4516-BD94-A9A8D644888C}">
      <dgm:prSet/>
      <dgm:spPr/>
      <dgm:t>
        <a:bodyPr/>
        <a:lstStyle/>
        <a:p>
          <a:endParaRPr lang="ru-RU"/>
        </a:p>
      </dgm:t>
    </dgm:pt>
    <dgm:pt modelId="{D8757964-A585-4074-878E-647DBB9E1681}">
      <dgm:prSet phldrT="[Текст]" custT="1"/>
      <dgm:spPr/>
      <dgm:t>
        <a:bodyPr/>
        <a:lstStyle/>
        <a:p>
          <a:r>
            <a:rPr lang="ru-RU" sz="1600" b="1" dirty="0" smtClean="0"/>
            <a:t>Обладает плодородием</a:t>
          </a:r>
          <a:endParaRPr lang="ru-RU" sz="1600" b="1" dirty="0"/>
        </a:p>
      </dgm:t>
    </dgm:pt>
    <dgm:pt modelId="{70319F2D-CBD8-4647-B6D1-98E35E3C1ADB}" type="parTrans" cxnId="{D02E9614-2387-44C4-B6F2-E8D07CB21745}">
      <dgm:prSet/>
      <dgm:spPr/>
      <dgm:t>
        <a:bodyPr/>
        <a:lstStyle/>
        <a:p>
          <a:endParaRPr lang="ru-RU"/>
        </a:p>
      </dgm:t>
    </dgm:pt>
    <dgm:pt modelId="{A5F21EFF-7734-44E7-97FE-DE932E4C3C94}" type="sibTrans" cxnId="{D02E9614-2387-44C4-B6F2-E8D07CB21745}">
      <dgm:prSet/>
      <dgm:spPr/>
      <dgm:t>
        <a:bodyPr/>
        <a:lstStyle/>
        <a:p>
          <a:endParaRPr lang="ru-RU"/>
        </a:p>
      </dgm:t>
    </dgm:pt>
    <dgm:pt modelId="{D4B049F7-BA0E-48F6-BA3B-D77656FC8328}">
      <dgm:prSet phldrT="[Текст]" custT="1"/>
      <dgm:spPr/>
      <dgm:t>
        <a:bodyPr/>
        <a:lstStyle/>
        <a:p>
          <a:r>
            <a:rPr lang="ru-RU" sz="1600" b="1" dirty="0" smtClean="0"/>
            <a:t>Неперемещаема</a:t>
          </a:r>
          <a:endParaRPr lang="ru-RU" sz="1600" b="1" dirty="0"/>
        </a:p>
      </dgm:t>
    </dgm:pt>
    <dgm:pt modelId="{CDC2C588-FAAC-4A09-8C3A-A35E68291653}" type="parTrans" cxnId="{8F693F21-8A30-43F7-961F-A5016D8C3B7C}">
      <dgm:prSet/>
      <dgm:spPr/>
      <dgm:t>
        <a:bodyPr/>
        <a:lstStyle/>
        <a:p>
          <a:endParaRPr lang="ru-RU"/>
        </a:p>
      </dgm:t>
    </dgm:pt>
    <dgm:pt modelId="{0E405E66-C42E-404E-8749-B897F95EDF8B}" type="sibTrans" cxnId="{8F693F21-8A30-43F7-961F-A5016D8C3B7C}">
      <dgm:prSet/>
      <dgm:spPr/>
      <dgm:t>
        <a:bodyPr/>
        <a:lstStyle/>
        <a:p>
          <a:endParaRPr lang="ru-RU"/>
        </a:p>
      </dgm:t>
    </dgm:pt>
    <dgm:pt modelId="{682CACB6-893E-4133-B584-D4FADEEFA4E8}">
      <dgm:prSet phldrT="[Текст]" custT="1"/>
      <dgm:spPr/>
      <dgm:t>
        <a:bodyPr/>
        <a:lstStyle/>
        <a:p>
          <a:r>
            <a:rPr lang="ru-RU" sz="1600" b="1" dirty="0" smtClean="0"/>
            <a:t>Основной фактор производства в сельском хозяйстве</a:t>
          </a:r>
          <a:endParaRPr lang="ru-RU" sz="1600" b="1" dirty="0"/>
        </a:p>
      </dgm:t>
    </dgm:pt>
    <dgm:pt modelId="{B2A15DCB-8147-4E99-8495-2E6B13821F78}" type="parTrans" cxnId="{E4A7FAE1-3A54-470C-A38A-FCC0318AD0D1}">
      <dgm:prSet/>
      <dgm:spPr/>
      <dgm:t>
        <a:bodyPr/>
        <a:lstStyle/>
        <a:p>
          <a:endParaRPr lang="ru-RU"/>
        </a:p>
      </dgm:t>
    </dgm:pt>
    <dgm:pt modelId="{5366EB08-9D9E-4218-AAE4-EF8767E141AB}" type="sibTrans" cxnId="{E4A7FAE1-3A54-470C-A38A-FCC0318AD0D1}">
      <dgm:prSet/>
      <dgm:spPr/>
      <dgm:t>
        <a:bodyPr/>
        <a:lstStyle/>
        <a:p>
          <a:endParaRPr lang="ru-RU"/>
        </a:p>
      </dgm:t>
    </dgm:pt>
    <dgm:pt modelId="{981D15FD-8219-4EB6-90F4-0FB4FFCFBA80}" type="pres">
      <dgm:prSet presAssocID="{20C98509-E63C-4ED8-9398-92E2A77C518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00C493-D312-407A-960D-860CF57FA833}" type="pres">
      <dgm:prSet presAssocID="{42B54499-FE92-435F-88AF-E63A1037E342}" presName="node" presStyleLbl="node1" presStyleIdx="0" presStyleCnt="5" custRadScaleRad="111274" custRadScaleInc="3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2BBCB4-634A-45CA-80B8-80C6FD36F066}" type="pres">
      <dgm:prSet presAssocID="{42B54499-FE92-435F-88AF-E63A1037E342}" presName="spNode" presStyleCnt="0"/>
      <dgm:spPr/>
      <dgm:t>
        <a:bodyPr/>
        <a:lstStyle/>
        <a:p>
          <a:endParaRPr lang="ru-RU"/>
        </a:p>
      </dgm:t>
    </dgm:pt>
    <dgm:pt modelId="{49D24E0B-80B6-48FC-9E15-B22E5EF43368}" type="pres">
      <dgm:prSet presAssocID="{A7A75023-FD00-4EEC-94F7-8C5574268C49}" presName="sibTrans" presStyleLbl="sibTrans1D1" presStyleIdx="0" presStyleCnt="5"/>
      <dgm:spPr/>
      <dgm:t>
        <a:bodyPr/>
        <a:lstStyle/>
        <a:p>
          <a:endParaRPr lang="ru-RU"/>
        </a:p>
      </dgm:t>
    </dgm:pt>
    <dgm:pt modelId="{097187D9-2C36-4D20-B3FF-3B9DB64E7D18}" type="pres">
      <dgm:prSet presAssocID="{D31D8DC4-6419-4952-8890-E7D5E979AB8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7E4254-D5FC-43AD-AC91-0F0068561082}" type="pres">
      <dgm:prSet presAssocID="{D31D8DC4-6419-4952-8890-E7D5E979AB8B}" presName="spNode" presStyleCnt="0"/>
      <dgm:spPr/>
      <dgm:t>
        <a:bodyPr/>
        <a:lstStyle/>
        <a:p>
          <a:endParaRPr lang="ru-RU"/>
        </a:p>
      </dgm:t>
    </dgm:pt>
    <dgm:pt modelId="{45BBA2C4-20A3-418B-8268-09E2219E4E97}" type="pres">
      <dgm:prSet presAssocID="{1FAF5C36-BCEC-441A-BB67-F4D1616FFF94}" presName="sibTrans" presStyleLbl="sibTrans1D1" presStyleIdx="1" presStyleCnt="5"/>
      <dgm:spPr/>
      <dgm:t>
        <a:bodyPr/>
        <a:lstStyle/>
        <a:p>
          <a:endParaRPr lang="ru-RU"/>
        </a:p>
      </dgm:t>
    </dgm:pt>
    <dgm:pt modelId="{65BC8326-35A8-4955-9753-A230AB2A8028}" type="pres">
      <dgm:prSet presAssocID="{D8757964-A585-4074-878E-647DBB9E168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C756A-B10D-4531-AA69-52CE5B73D13D}" type="pres">
      <dgm:prSet presAssocID="{D8757964-A585-4074-878E-647DBB9E1681}" presName="spNode" presStyleCnt="0"/>
      <dgm:spPr/>
      <dgm:t>
        <a:bodyPr/>
        <a:lstStyle/>
        <a:p>
          <a:endParaRPr lang="ru-RU"/>
        </a:p>
      </dgm:t>
    </dgm:pt>
    <dgm:pt modelId="{83ED0903-7A68-4BCD-9F4B-7A0597271E50}" type="pres">
      <dgm:prSet presAssocID="{A5F21EFF-7734-44E7-97FE-DE932E4C3C94}" presName="sibTrans" presStyleLbl="sibTrans1D1" presStyleIdx="2" presStyleCnt="5"/>
      <dgm:spPr/>
      <dgm:t>
        <a:bodyPr/>
        <a:lstStyle/>
        <a:p>
          <a:endParaRPr lang="ru-RU"/>
        </a:p>
      </dgm:t>
    </dgm:pt>
    <dgm:pt modelId="{5A49B4FE-66BE-44E6-8B1F-4038770A664F}" type="pres">
      <dgm:prSet presAssocID="{D4B049F7-BA0E-48F6-BA3B-D77656FC832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BEA4DC-CE95-4E8E-85ED-367FB9CACC3B}" type="pres">
      <dgm:prSet presAssocID="{D4B049F7-BA0E-48F6-BA3B-D77656FC8328}" presName="spNode" presStyleCnt="0"/>
      <dgm:spPr/>
      <dgm:t>
        <a:bodyPr/>
        <a:lstStyle/>
        <a:p>
          <a:endParaRPr lang="ru-RU"/>
        </a:p>
      </dgm:t>
    </dgm:pt>
    <dgm:pt modelId="{9F749DA3-2791-4A94-99EB-BFD6E35D5921}" type="pres">
      <dgm:prSet presAssocID="{0E405E66-C42E-404E-8749-B897F95EDF8B}" presName="sibTrans" presStyleLbl="sibTrans1D1" presStyleIdx="3" presStyleCnt="5"/>
      <dgm:spPr/>
      <dgm:t>
        <a:bodyPr/>
        <a:lstStyle/>
        <a:p>
          <a:endParaRPr lang="ru-RU"/>
        </a:p>
      </dgm:t>
    </dgm:pt>
    <dgm:pt modelId="{2F2F60D7-3853-449B-98A6-0C0979A588A7}" type="pres">
      <dgm:prSet presAssocID="{682CACB6-893E-4133-B584-D4FADEEFA4E8}" presName="node" presStyleLbl="node1" presStyleIdx="4" presStyleCnt="5" custRadScaleRad="123336" custRadScaleInc="-21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F3235-46F0-4BF7-9B0C-F5A5CD2F2D75}" type="pres">
      <dgm:prSet presAssocID="{682CACB6-893E-4133-B584-D4FADEEFA4E8}" presName="spNode" presStyleCnt="0"/>
      <dgm:spPr/>
      <dgm:t>
        <a:bodyPr/>
        <a:lstStyle/>
        <a:p>
          <a:endParaRPr lang="ru-RU"/>
        </a:p>
      </dgm:t>
    </dgm:pt>
    <dgm:pt modelId="{A49EC1AF-298C-4F0C-855D-B65DBBE2231E}" type="pres">
      <dgm:prSet presAssocID="{5366EB08-9D9E-4218-AAE4-EF8767E141AB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B819B105-1695-43E3-AA71-3B4DF3793797}" type="presOf" srcId="{1FAF5C36-BCEC-441A-BB67-F4D1616FFF94}" destId="{45BBA2C4-20A3-418B-8268-09E2219E4E97}" srcOrd="0" destOrd="0" presId="urn:microsoft.com/office/officeart/2005/8/layout/cycle6"/>
    <dgm:cxn modelId="{F02EACAF-27F3-4458-A40F-7268F80CAFEC}" type="presOf" srcId="{D31D8DC4-6419-4952-8890-E7D5E979AB8B}" destId="{097187D9-2C36-4D20-B3FF-3B9DB64E7D18}" srcOrd="0" destOrd="0" presId="urn:microsoft.com/office/officeart/2005/8/layout/cycle6"/>
    <dgm:cxn modelId="{8F693F21-8A30-43F7-961F-A5016D8C3B7C}" srcId="{20C98509-E63C-4ED8-9398-92E2A77C5188}" destId="{D4B049F7-BA0E-48F6-BA3B-D77656FC8328}" srcOrd="3" destOrd="0" parTransId="{CDC2C588-FAAC-4A09-8C3A-A35E68291653}" sibTransId="{0E405E66-C42E-404E-8749-B897F95EDF8B}"/>
    <dgm:cxn modelId="{1DB0C53D-6C65-4959-8546-589C0C75F263}" type="presOf" srcId="{0E405E66-C42E-404E-8749-B897F95EDF8B}" destId="{9F749DA3-2791-4A94-99EB-BFD6E35D5921}" srcOrd="0" destOrd="0" presId="urn:microsoft.com/office/officeart/2005/8/layout/cycle6"/>
    <dgm:cxn modelId="{99E82DEA-EC11-4E6B-AFB5-48452E0833BE}" srcId="{20C98509-E63C-4ED8-9398-92E2A77C5188}" destId="{42B54499-FE92-435F-88AF-E63A1037E342}" srcOrd="0" destOrd="0" parTransId="{D79AAB22-ECB1-4139-968C-836D65D3CB1E}" sibTransId="{A7A75023-FD00-4EEC-94F7-8C5574268C49}"/>
    <dgm:cxn modelId="{25BBEB12-35A2-4304-87DE-64FA6AE26C2F}" type="presOf" srcId="{682CACB6-893E-4133-B584-D4FADEEFA4E8}" destId="{2F2F60D7-3853-449B-98A6-0C0979A588A7}" srcOrd="0" destOrd="0" presId="urn:microsoft.com/office/officeart/2005/8/layout/cycle6"/>
    <dgm:cxn modelId="{9ABE2BDC-D8BE-41C4-A3B8-ED6E590E5759}" type="presOf" srcId="{D4B049F7-BA0E-48F6-BA3B-D77656FC8328}" destId="{5A49B4FE-66BE-44E6-8B1F-4038770A664F}" srcOrd="0" destOrd="0" presId="urn:microsoft.com/office/officeart/2005/8/layout/cycle6"/>
    <dgm:cxn modelId="{83990406-3946-418F-834C-CC822B58B7FD}" type="presOf" srcId="{A5F21EFF-7734-44E7-97FE-DE932E4C3C94}" destId="{83ED0903-7A68-4BCD-9F4B-7A0597271E50}" srcOrd="0" destOrd="0" presId="urn:microsoft.com/office/officeart/2005/8/layout/cycle6"/>
    <dgm:cxn modelId="{D02E9614-2387-44C4-B6F2-E8D07CB21745}" srcId="{20C98509-E63C-4ED8-9398-92E2A77C5188}" destId="{D8757964-A585-4074-878E-647DBB9E1681}" srcOrd="2" destOrd="0" parTransId="{70319F2D-CBD8-4647-B6D1-98E35E3C1ADB}" sibTransId="{A5F21EFF-7734-44E7-97FE-DE932E4C3C94}"/>
    <dgm:cxn modelId="{97F54227-06BC-4B1C-B13B-49E401E3ACD7}" type="presOf" srcId="{A7A75023-FD00-4EEC-94F7-8C5574268C49}" destId="{49D24E0B-80B6-48FC-9E15-B22E5EF43368}" srcOrd="0" destOrd="0" presId="urn:microsoft.com/office/officeart/2005/8/layout/cycle6"/>
    <dgm:cxn modelId="{7C6627F4-95E2-4516-BD94-A9A8D644888C}" srcId="{20C98509-E63C-4ED8-9398-92E2A77C5188}" destId="{D31D8DC4-6419-4952-8890-E7D5E979AB8B}" srcOrd="1" destOrd="0" parTransId="{7F6439D0-B9AD-408A-9FC0-474FB0C293F6}" sibTransId="{1FAF5C36-BCEC-441A-BB67-F4D1616FFF94}"/>
    <dgm:cxn modelId="{6F5D6B8C-DD12-4B7F-912D-FB430BEA2053}" type="presOf" srcId="{D8757964-A585-4074-878E-647DBB9E1681}" destId="{65BC8326-35A8-4955-9753-A230AB2A8028}" srcOrd="0" destOrd="0" presId="urn:microsoft.com/office/officeart/2005/8/layout/cycle6"/>
    <dgm:cxn modelId="{E4A7FAE1-3A54-470C-A38A-FCC0318AD0D1}" srcId="{20C98509-E63C-4ED8-9398-92E2A77C5188}" destId="{682CACB6-893E-4133-B584-D4FADEEFA4E8}" srcOrd="4" destOrd="0" parTransId="{B2A15DCB-8147-4E99-8495-2E6B13821F78}" sibTransId="{5366EB08-9D9E-4218-AAE4-EF8767E141AB}"/>
    <dgm:cxn modelId="{B3DE118B-C27A-4A1A-B3C2-A43985F29902}" type="presOf" srcId="{42B54499-FE92-435F-88AF-E63A1037E342}" destId="{7600C493-D312-407A-960D-860CF57FA833}" srcOrd="0" destOrd="0" presId="urn:microsoft.com/office/officeart/2005/8/layout/cycle6"/>
    <dgm:cxn modelId="{5AE57BD7-C399-4BF6-A8BC-CEE344F54CC9}" type="presOf" srcId="{5366EB08-9D9E-4218-AAE4-EF8767E141AB}" destId="{A49EC1AF-298C-4F0C-855D-B65DBBE2231E}" srcOrd="0" destOrd="0" presId="urn:microsoft.com/office/officeart/2005/8/layout/cycle6"/>
    <dgm:cxn modelId="{CDF85BC7-3441-431A-A98F-C3DD0B3E2521}" type="presOf" srcId="{20C98509-E63C-4ED8-9398-92E2A77C5188}" destId="{981D15FD-8219-4EB6-90F4-0FB4FFCFBA80}" srcOrd="0" destOrd="0" presId="urn:microsoft.com/office/officeart/2005/8/layout/cycle6"/>
    <dgm:cxn modelId="{0A5E032C-E15C-44EC-8AFD-66123D4D4573}" type="presParOf" srcId="{981D15FD-8219-4EB6-90F4-0FB4FFCFBA80}" destId="{7600C493-D312-407A-960D-860CF57FA833}" srcOrd="0" destOrd="0" presId="urn:microsoft.com/office/officeart/2005/8/layout/cycle6"/>
    <dgm:cxn modelId="{433BF40A-D521-40F1-836B-034013F8574F}" type="presParOf" srcId="{981D15FD-8219-4EB6-90F4-0FB4FFCFBA80}" destId="{1D2BBCB4-634A-45CA-80B8-80C6FD36F066}" srcOrd="1" destOrd="0" presId="urn:microsoft.com/office/officeart/2005/8/layout/cycle6"/>
    <dgm:cxn modelId="{53AB6E81-4410-40E4-AB5B-C5642AAC04AB}" type="presParOf" srcId="{981D15FD-8219-4EB6-90F4-0FB4FFCFBA80}" destId="{49D24E0B-80B6-48FC-9E15-B22E5EF43368}" srcOrd="2" destOrd="0" presId="urn:microsoft.com/office/officeart/2005/8/layout/cycle6"/>
    <dgm:cxn modelId="{5EE0B8BD-E59D-4DE7-8AFB-8EA855F935CE}" type="presParOf" srcId="{981D15FD-8219-4EB6-90F4-0FB4FFCFBA80}" destId="{097187D9-2C36-4D20-B3FF-3B9DB64E7D18}" srcOrd="3" destOrd="0" presId="urn:microsoft.com/office/officeart/2005/8/layout/cycle6"/>
    <dgm:cxn modelId="{FD80D82A-8F6D-4CDB-AFB4-2799EF000135}" type="presParOf" srcId="{981D15FD-8219-4EB6-90F4-0FB4FFCFBA80}" destId="{587E4254-D5FC-43AD-AC91-0F0068561082}" srcOrd="4" destOrd="0" presId="urn:microsoft.com/office/officeart/2005/8/layout/cycle6"/>
    <dgm:cxn modelId="{1AC6FEEB-D8EE-4C87-9A93-7DF5F06AD8B5}" type="presParOf" srcId="{981D15FD-8219-4EB6-90F4-0FB4FFCFBA80}" destId="{45BBA2C4-20A3-418B-8268-09E2219E4E97}" srcOrd="5" destOrd="0" presId="urn:microsoft.com/office/officeart/2005/8/layout/cycle6"/>
    <dgm:cxn modelId="{5F79FC3E-220F-46ED-A213-57B8A04C983F}" type="presParOf" srcId="{981D15FD-8219-4EB6-90F4-0FB4FFCFBA80}" destId="{65BC8326-35A8-4955-9753-A230AB2A8028}" srcOrd="6" destOrd="0" presId="urn:microsoft.com/office/officeart/2005/8/layout/cycle6"/>
    <dgm:cxn modelId="{270E2A2A-E4B8-4B37-BD3B-836FD78F0DE1}" type="presParOf" srcId="{981D15FD-8219-4EB6-90F4-0FB4FFCFBA80}" destId="{92CC756A-B10D-4531-AA69-52CE5B73D13D}" srcOrd="7" destOrd="0" presId="urn:microsoft.com/office/officeart/2005/8/layout/cycle6"/>
    <dgm:cxn modelId="{68CB4615-BADE-4EDB-923C-6D5ADB46B35B}" type="presParOf" srcId="{981D15FD-8219-4EB6-90F4-0FB4FFCFBA80}" destId="{83ED0903-7A68-4BCD-9F4B-7A0597271E50}" srcOrd="8" destOrd="0" presId="urn:microsoft.com/office/officeart/2005/8/layout/cycle6"/>
    <dgm:cxn modelId="{F6D7D514-F00E-4432-8D57-1BEB4B4BF782}" type="presParOf" srcId="{981D15FD-8219-4EB6-90F4-0FB4FFCFBA80}" destId="{5A49B4FE-66BE-44E6-8B1F-4038770A664F}" srcOrd="9" destOrd="0" presId="urn:microsoft.com/office/officeart/2005/8/layout/cycle6"/>
    <dgm:cxn modelId="{2DC94E71-72A6-4BA5-93F3-EA8B4562EDD1}" type="presParOf" srcId="{981D15FD-8219-4EB6-90F4-0FB4FFCFBA80}" destId="{3FBEA4DC-CE95-4E8E-85ED-367FB9CACC3B}" srcOrd="10" destOrd="0" presId="urn:microsoft.com/office/officeart/2005/8/layout/cycle6"/>
    <dgm:cxn modelId="{DB6F250D-96BD-49E0-B190-F70045E422A7}" type="presParOf" srcId="{981D15FD-8219-4EB6-90F4-0FB4FFCFBA80}" destId="{9F749DA3-2791-4A94-99EB-BFD6E35D5921}" srcOrd="11" destOrd="0" presId="urn:microsoft.com/office/officeart/2005/8/layout/cycle6"/>
    <dgm:cxn modelId="{B842FD72-D555-4A57-B0CC-29338244AA41}" type="presParOf" srcId="{981D15FD-8219-4EB6-90F4-0FB4FFCFBA80}" destId="{2F2F60D7-3853-449B-98A6-0C0979A588A7}" srcOrd="12" destOrd="0" presId="urn:microsoft.com/office/officeart/2005/8/layout/cycle6"/>
    <dgm:cxn modelId="{EA62BC93-558A-415D-8775-2AF3775FFD01}" type="presParOf" srcId="{981D15FD-8219-4EB6-90F4-0FB4FFCFBA80}" destId="{2FFF3235-46F0-4BF7-9B0C-F5A5CD2F2D75}" srcOrd="13" destOrd="0" presId="urn:microsoft.com/office/officeart/2005/8/layout/cycle6"/>
    <dgm:cxn modelId="{12B50D11-8EB4-4A51-90EC-A6C85BA5796D}" type="presParOf" srcId="{981D15FD-8219-4EB6-90F4-0FB4FFCFBA80}" destId="{A49EC1AF-298C-4F0C-855D-B65DBBE2231E}" srcOrd="14" destOrd="0" presId="urn:microsoft.com/office/officeart/2005/8/layout/cycle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0F27F2-7890-4133-AFF3-76D61FA9D75B}" type="doc">
      <dgm:prSet loTypeId="urn:microsoft.com/office/officeart/2005/8/layout/defaul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ACC0316-3A28-499B-B2E0-00192E80D347}">
      <dgm:prSet phldrT="[Текст]"/>
      <dgm:spPr>
        <a:ln w="28575">
          <a:solidFill>
            <a:schemeClr val="bg1">
              <a:lumMod val="95000"/>
              <a:lumOff val="5000"/>
            </a:schemeClr>
          </a:solidFill>
        </a:ln>
        <a:effectLst>
          <a:glow rad="228600">
            <a:schemeClr val="accent1">
              <a:satMod val="175000"/>
              <a:alpha val="40000"/>
            </a:schemeClr>
          </a:glow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smtClean="0"/>
            <a:t>Земли сельскохозяйственного назначения</a:t>
          </a:r>
          <a:endParaRPr lang="ru-RU" b="1" dirty="0"/>
        </a:p>
      </dgm:t>
    </dgm:pt>
    <dgm:pt modelId="{8FFC5CBF-7395-40E0-A8FA-36A4ED629C2D}" type="parTrans" cxnId="{3B656643-C1D9-4C82-B41F-4C6C42907F02}">
      <dgm:prSet/>
      <dgm:spPr/>
      <dgm:t>
        <a:bodyPr/>
        <a:lstStyle/>
        <a:p>
          <a:endParaRPr lang="ru-RU"/>
        </a:p>
      </dgm:t>
    </dgm:pt>
    <dgm:pt modelId="{97A6658F-B804-433C-8286-B73640D5774C}" type="sibTrans" cxnId="{3B656643-C1D9-4C82-B41F-4C6C42907F02}">
      <dgm:prSet/>
      <dgm:spPr/>
      <dgm:t>
        <a:bodyPr/>
        <a:lstStyle/>
        <a:p>
          <a:endParaRPr lang="ru-RU"/>
        </a:p>
      </dgm:t>
    </dgm:pt>
    <dgm:pt modelId="{7AE936B8-73BA-4885-B184-CB93A961D705}">
      <dgm:prSet phldrT="[Текст]"/>
      <dgm:spPr>
        <a:ln w="28575">
          <a:solidFill>
            <a:schemeClr val="bg1">
              <a:lumMod val="95000"/>
              <a:lumOff val="5000"/>
            </a:schemeClr>
          </a:solidFill>
        </a:ln>
        <a:effectLst>
          <a:glow rad="228600">
            <a:schemeClr val="accent1">
              <a:satMod val="175000"/>
              <a:alpha val="40000"/>
            </a:schemeClr>
          </a:glow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smtClean="0"/>
            <a:t>Земли поселений</a:t>
          </a:r>
          <a:endParaRPr lang="ru-RU" b="1" dirty="0"/>
        </a:p>
      </dgm:t>
    </dgm:pt>
    <dgm:pt modelId="{2555396A-F583-43B9-92D8-39B22F3232C2}" type="parTrans" cxnId="{32EB4E4D-17E5-4940-AD1A-F04CB22D4BF1}">
      <dgm:prSet/>
      <dgm:spPr/>
      <dgm:t>
        <a:bodyPr/>
        <a:lstStyle/>
        <a:p>
          <a:endParaRPr lang="ru-RU"/>
        </a:p>
      </dgm:t>
    </dgm:pt>
    <dgm:pt modelId="{08993769-8D71-4AA6-BC2B-F5C2391BDAD1}" type="sibTrans" cxnId="{32EB4E4D-17E5-4940-AD1A-F04CB22D4BF1}">
      <dgm:prSet/>
      <dgm:spPr/>
      <dgm:t>
        <a:bodyPr/>
        <a:lstStyle/>
        <a:p>
          <a:endParaRPr lang="ru-RU"/>
        </a:p>
      </dgm:t>
    </dgm:pt>
    <dgm:pt modelId="{AC7CAE54-4E2D-4859-AE0F-6871804CBCD5}">
      <dgm:prSet phldrT="[Текст]"/>
      <dgm:spPr>
        <a:ln w="28575">
          <a:solidFill>
            <a:schemeClr val="bg1">
              <a:lumMod val="95000"/>
              <a:lumOff val="5000"/>
            </a:schemeClr>
          </a:solidFill>
        </a:ln>
        <a:effectLst>
          <a:glow rad="228600">
            <a:schemeClr val="accent1">
              <a:satMod val="175000"/>
              <a:alpha val="40000"/>
            </a:schemeClr>
          </a:glow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smtClean="0"/>
            <a:t>Земли промышленности и иного специального назначения</a:t>
          </a:r>
          <a:endParaRPr lang="ru-RU" b="1" dirty="0"/>
        </a:p>
      </dgm:t>
    </dgm:pt>
    <dgm:pt modelId="{A0C6AB5E-7FEC-4EC7-B65C-53A50A25BB70}" type="parTrans" cxnId="{E83830C8-8076-4657-92F9-5EBB0B126888}">
      <dgm:prSet/>
      <dgm:spPr/>
      <dgm:t>
        <a:bodyPr/>
        <a:lstStyle/>
        <a:p>
          <a:endParaRPr lang="ru-RU"/>
        </a:p>
      </dgm:t>
    </dgm:pt>
    <dgm:pt modelId="{78EEDB27-21F0-407E-BF14-E3812867A32C}" type="sibTrans" cxnId="{E83830C8-8076-4657-92F9-5EBB0B126888}">
      <dgm:prSet/>
      <dgm:spPr/>
      <dgm:t>
        <a:bodyPr/>
        <a:lstStyle/>
        <a:p>
          <a:endParaRPr lang="ru-RU"/>
        </a:p>
      </dgm:t>
    </dgm:pt>
    <dgm:pt modelId="{24FDA76E-D556-4187-942C-8DC2098D7BC8}">
      <dgm:prSet phldrT="[Текст]"/>
      <dgm:spPr>
        <a:ln w="28575">
          <a:solidFill>
            <a:schemeClr val="bg1">
              <a:lumMod val="95000"/>
              <a:lumOff val="5000"/>
            </a:schemeClr>
          </a:solidFill>
        </a:ln>
        <a:effectLst>
          <a:glow rad="228600">
            <a:schemeClr val="accent1">
              <a:satMod val="175000"/>
              <a:alpha val="40000"/>
            </a:schemeClr>
          </a:glow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smtClean="0"/>
            <a:t>Земли особо охраняемых территорий</a:t>
          </a:r>
          <a:endParaRPr lang="ru-RU" b="1" dirty="0"/>
        </a:p>
      </dgm:t>
    </dgm:pt>
    <dgm:pt modelId="{92C2E3AE-AFD6-40EF-A9C1-86862881285B}" type="parTrans" cxnId="{F2749242-0286-4CC1-8D51-2D6A50DE1A3E}">
      <dgm:prSet/>
      <dgm:spPr/>
      <dgm:t>
        <a:bodyPr/>
        <a:lstStyle/>
        <a:p>
          <a:endParaRPr lang="ru-RU"/>
        </a:p>
      </dgm:t>
    </dgm:pt>
    <dgm:pt modelId="{9605ED86-118E-48B2-8E66-2A5367BEFA2B}" type="sibTrans" cxnId="{F2749242-0286-4CC1-8D51-2D6A50DE1A3E}">
      <dgm:prSet/>
      <dgm:spPr/>
      <dgm:t>
        <a:bodyPr/>
        <a:lstStyle/>
        <a:p>
          <a:endParaRPr lang="ru-RU"/>
        </a:p>
      </dgm:t>
    </dgm:pt>
    <dgm:pt modelId="{EE3B124D-1B3E-4DF6-B45E-CE1EB128365C}">
      <dgm:prSet phldrT="[Текст]"/>
      <dgm:spPr>
        <a:ln w="28575">
          <a:solidFill>
            <a:schemeClr val="bg1">
              <a:lumMod val="95000"/>
              <a:lumOff val="5000"/>
            </a:schemeClr>
          </a:solidFill>
        </a:ln>
        <a:effectLst>
          <a:glow rad="228600">
            <a:schemeClr val="accent1">
              <a:satMod val="175000"/>
              <a:alpha val="40000"/>
            </a:schemeClr>
          </a:glow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smtClean="0"/>
            <a:t>Земли лесного фонда</a:t>
          </a:r>
          <a:endParaRPr lang="ru-RU" b="1" dirty="0"/>
        </a:p>
      </dgm:t>
    </dgm:pt>
    <dgm:pt modelId="{5DB39556-DEB4-48B5-82D9-65776C156C29}" type="parTrans" cxnId="{76C0A9A2-B721-4E50-A94E-6F99DFA054D7}">
      <dgm:prSet/>
      <dgm:spPr/>
      <dgm:t>
        <a:bodyPr/>
        <a:lstStyle/>
        <a:p>
          <a:endParaRPr lang="ru-RU"/>
        </a:p>
      </dgm:t>
    </dgm:pt>
    <dgm:pt modelId="{F4A90DDC-305A-4A6A-97AD-F2D4B5CBB04B}" type="sibTrans" cxnId="{76C0A9A2-B721-4E50-A94E-6F99DFA054D7}">
      <dgm:prSet/>
      <dgm:spPr/>
      <dgm:t>
        <a:bodyPr/>
        <a:lstStyle/>
        <a:p>
          <a:endParaRPr lang="ru-RU"/>
        </a:p>
      </dgm:t>
    </dgm:pt>
    <dgm:pt modelId="{351B1B6A-B5AC-460F-969A-00009CAF7116}">
      <dgm:prSet phldrT="[Текст]"/>
      <dgm:spPr>
        <a:ln w="28575">
          <a:solidFill>
            <a:schemeClr val="bg1">
              <a:lumMod val="95000"/>
              <a:lumOff val="5000"/>
            </a:schemeClr>
          </a:solidFill>
        </a:ln>
        <a:effectLst>
          <a:glow rad="228600">
            <a:schemeClr val="accent1">
              <a:satMod val="175000"/>
              <a:alpha val="40000"/>
            </a:schemeClr>
          </a:glow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smtClean="0"/>
            <a:t>Земли водного фонда</a:t>
          </a:r>
          <a:endParaRPr lang="ru-RU" b="1" dirty="0"/>
        </a:p>
      </dgm:t>
    </dgm:pt>
    <dgm:pt modelId="{7A537672-AA76-4FD6-9CA8-BE3015C84949}" type="parTrans" cxnId="{9309B948-2A26-4F59-BD96-A7A8D71467F8}">
      <dgm:prSet/>
      <dgm:spPr/>
      <dgm:t>
        <a:bodyPr/>
        <a:lstStyle/>
        <a:p>
          <a:endParaRPr lang="ru-RU"/>
        </a:p>
      </dgm:t>
    </dgm:pt>
    <dgm:pt modelId="{00401453-2BC6-457E-8175-217362697FD9}" type="sibTrans" cxnId="{9309B948-2A26-4F59-BD96-A7A8D71467F8}">
      <dgm:prSet/>
      <dgm:spPr/>
      <dgm:t>
        <a:bodyPr/>
        <a:lstStyle/>
        <a:p>
          <a:endParaRPr lang="ru-RU"/>
        </a:p>
      </dgm:t>
    </dgm:pt>
    <dgm:pt modelId="{D333ED5A-BE9B-453D-B51F-996B68F9F45D}">
      <dgm:prSet phldrT="[Текст]"/>
      <dgm:spPr>
        <a:ln w="28575">
          <a:solidFill>
            <a:schemeClr val="bg1">
              <a:lumMod val="85000"/>
              <a:lumOff val="15000"/>
            </a:schemeClr>
          </a:solidFill>
        </a:ln>
        <a:effectLst>
          <a:glow rad="228600">
            <a:schemeClr val="accent1">
              <a:satMod val="175000"/>
              <a:alpha val="40000"/>
            </a:schemeClr>
          </a:glow>
          <a:innerShdw blurRad="114300">
            <a:prstClr val="black"/>
          </a:innerShdw>
        </a:effectLst>
      </dgm:spPr>
      <dgm:t>
        <a:bodyPr/>
        <a:lstStyle/>
        <a:p>
          <a:r>
            <a:rPr lang="ru-RU" b="1" dirty="0" smtClean="0"/>
            <a:t>Земли запаса</a:t>
          </a:r>
          <a:endParaRPr lang="ru-RU" b="1" dirty="0"/>
        </a:p>
      </dgm:t>
    </dgm:pt>
    <dgm:pt modelId="{E3575D19-04FF-4A6B-B9B8-D83C257CB875}" type="parTrans" cxnId="{338E1114-41DF-4A57-AE6D-5552D422FDD7}">
      <dgm:prSet/>
      <dgm:spPr/>
      <dgm:t>
        <a:bodyPr/>
        <a:lstStyle/>
        <a:p>
          <a:endParaRPr lang="ru-RU"/>
        </a:p>
      </dgm:t>
    </dgm:pt>
    <dgm:pt modelId="{DB72C4FF-06B5-42EE-AC58-31157142945B}" type="sibTrans" cxnId="{338E1114-41DF-4A57-AE6D-5552D422FDD7}">
      <dgm:prSet/>
      <dgm:spPr/>
      <dgm:t>
        <a:bodyPr/>
        <a:lstStyle/>
        <a:p>
          <a:endParaRPr lang="ru-RU"/>
        </a:p>
      </dgm:t>
    </dgm:pt>
    <dgm:pt modelId="{64E9AB9A-1A76-40C7-B2DA-EA359454EF9D}" type="pres">
      <dgm:prSet presAssocID="{260F27F2-7890-4133-AFF3-76D61FA9D75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A2E6FF-D734-42C0-BD56-8282E5DE59D0}" type="pres">
      <dgm:prSet presAssocID="{3ACC0316-3A28-499B-B2E0-00192E80D34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75081-16A2-4F7C-AA68-ED3FCABC9E4B}" type="pres">
      <dgm:prSet presAssocID="{97A6658F-B804-433C-8286-B73640D5774C}" presName="sibTrans" presStyleCnt="0"/>
      <dgm:spPr/>
      <dgm:t>
        <a:bodyPr/>
        <a:lstStyle/>
        <a:p>
          <a:endParaRPr lang="ru-RU"/>
        </a:p>
      </dgm:t>
    </dgm:pt>
    <dgm:pt modelId="{0097171C-887B-4266-BFCF-D0F05D4FC4E3}" type="pres">
      <dgm:prSet presAssocID="{7AE936B8-73BA-4885-B184-CB93A961D705}" presName="node" presStyleLbl="node1" presStyleIdx="1" presStyleCnt="7" custLinFactNeighborX="-2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85A99-F36E-42BE-8AB6-ECDC7A5DAE03}" type="pres">
      <dgm:prSet presAssocID="{08993769-8D71-4AA6-BC2B-F5C2391BDAD1}" presName="sibTrans" presStyleCnt="0"/>
      <dgm:spPr/>
      <dgm:t>
        <a:bodyPr/>
        <a:lstStyle/>
        <a:p>
          <a:endParaRPr lang="ru-RU"/>
        </a:p>
      </dgm:t>
    </dgm:pt>
    <dgm:pt modelId="{EFC80674-7CA2-47EA-B77E-9D4B0D0BAA30}" type="pres">
      <dgm:prSet presAssocID="{AC7CAE54-4E2D-4859-AE0F-6871804CBCD5}" presName="node" presStyleLbl="node1" presStyleIdx="2" presStyleCnt="7" custLinFactNeighborX="-741" custLinFactNeighborY="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1ABDA-5376-4CF7-B971-A72EBBF34D6D}" type="pres">
      <dgm:prSet presAssocID="{78EEDB27-21F0-407E-BF14-E3812867A32C}" presName="sibTrans" presStyleCnt="0"/>
      <dgm:spPr/>
      <dgm:t>
        <a:bodyPr/>
        <a:lstStyle/>
        <a:p>
          <a:endParaRPr lang="ru-RU"/>
        </a:p>
      </dgm:t>
    </dgm:pt>
    <dgm:pt modelId="{1B248930-ABC8-4427-81B4-B27945C25583}" type="pres">
      <dgm:prSet presAssocID="{24FDA76E-D556-4187-942C-8DC2098D7BC8}" presName="node" presStyleLbl="node1" presStyleIdx="3" presStyleCnt="7" custLinFactNeighborX="-2077" custLinFactNeighborY="1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8AACB-F8CB-49B9-BC9D-DB830B36AF8E}" type="pres">
      <dgm:prSet presAssocID="{9605ED86-118E-48B2-8E66-2A5367BEFA2B}" presName="sibTrans" presStyleCnt="0"/>
      <dgm:spPr/>
      <dgm:t>
        <a:bodyPr/>
        <a:lstStyle/>
        <a:p>
          <a:endParaRPr lang="ru-RU"/>
        </a:p>
      </dgm:t>
    </dgm:pt>
    <dgm:pt modelId="{BFEE7DA7-0BBD-4DCD-8735-4ABB371FFC0A}" type="pres">
      <dgm:prSet presAssocID="{EE3B124D-1B3E-4DF6-B45E-CE1EB128365C}" presName="node" presStyleLbl="node1" presStyleIdx="4" presStyleCnt="7" custLinFactNeighborX="-1864" custLinFactNeighborY="1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1CBF5-F14C-4238-96CF-44B7D030EB0D}" type="pres">
      <dgm:prSet presAssocID="{F4A90DDC-305A-4A6A-97AD-F2D4B5CBB04B}" presName="sibTrans" presStyleCnt="0"/>
      <dgm:spPr/>
      <dgm:t>
        <a:bodyPr/>
        <a:lstStyle/>
        <a:p>
          <a:endParaRPr lang="ru-RU"/>
        </a:p>
      </dgm:t>
    </dgm:pt>
    <dgm:pt modelId="{E0C4DDE8-211F-4A89-B3CC-2535A8882870}" type="pres">
      <dgm:prSet presAssocID="{351B1B6A-B5AC-460F-969A-00009CAF711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57855-4223-441A-BBB6-020A522B3E00}" type="pres">
      <dgm:prSet presAssocID="{00401453-2BC6-457E-8175-217362697FD9}" presName="sibTrans" presStyleCnt="0"/>
      <dgm:spPr/>
      <dgm:t>
        <a:bodyPr/>
        <a:lstStyle/>
        <a:p>
          <a:endParaRPr lang="ru-RU"/>
        </a:p>
      </dgm:t>
    </dgm:pt>
    <dgm:pt modelId="{F0FF0ED2-F5BE-42CD-806A-C626581A0C50}" type="pres">
      <dgm:prSet presAssocID="{D333ED5A-BE9B-453D-B51F-996B68F9F45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C4A250-F6A8-4592-9CC0-929FD85E694A}" type="presOf" srcId="{351B1B6A-B5AC-460F-969A-00009CAF7116}" destId="{E0C4DDE8-211F-4A89-B3CC-2535A8882870}" srcOrd="0" destOrd="0" presId="urn:microsoft.com/office/officeart/2005/8/layout/default"/>
    <dgm:cxn modelId="{A16BED16-BCC8-4473-A9A3-5EC01E370EF3}" type="presOf" srcId="{EE3B124D-1B3E-4DF6-B45E-CE1EB128365C}" destId="{BFEE7DA7-0BBD-4DCD-8735-4ABB371FFC0A}" srcOrd="0" destOrd="0" presId="urn:microsoft.com/office/officeart/2005/8/layout/default"/>
    <dgm:cxn modelId="{9309B948-2A26-4F59-BD96-A7A8D71467F8}" srcId="{260F27F2-7890-4133-AFF3-76D61FA9D75B}" destId="{351B1B6A-B5AC-460F-969A-00009CAF7116}" srcOrd="5" destOrd="0" parTransId="{7A537672-AA76-4FD6-9CA8-BE3015C84949}" sibTransId="{00401453-2BC6-457E-8175-217362697FD9}"/>
    <dgm:cxn modelId="{1C4925DB-2901-4514-A38F-9D6C1E67B523}" type="presOf" srcId="{260F27F2-7890-4133-AFF3-76D61FA9D75B}" destId="{64E9AB9A-1A76-40C7-B2DA-EA359454EF9D}" srcOrd="0" destOrd="0" presId="urn:microsoft.com/office/officeart/2005/8/layout/default"/>
    <dgm:cxn modelId="{76C0A9A2-B721-4E50-A94E-6F99DFA054D7}" srcId="{260F27F2-7890-4133-AFF3-76D61FA9D75B}" destId="{EE3B124D-1B3E-4DF6-B45E-CE1EB128365C}" srcOrd="4" destOrd="0" parTransId="{5DB39556-DEB4-48B5-82D9-65776C156C29}" sibTransId="{F4A90DDC-305A-4A6A-97AD-F2D4B5CBB04B}"/>
    <dgm:cxn modelId="{128C93AD-2E17-44E5-A4C1-F54C95E91674}" type="presOf" srcId="{AC7CAE54-4E2D-4859-AE0F-6871804CBCD5}" destId="{EFC80674-7CA2-47EA-B77E-9D4B0D0BAA30}" srcOrd="0" destOrd="0" presId="urn:microsoft.com/office/officeart/2005/8/layout/default"/>
    <dgm:cxn modelId="{32EB4E4D-17E5-4940-AD1A-F04CB22D4BF1}" srcId="{260F27F2-7890-4133-AFF3-76D61FA9D75B}" destId="{7AE936B8-73BA-4885-B184-CB93A961D705}" srcOrd="1" destOrd="0" parTransId="{2555396A-F583-43B9-92D8-39B22F3232C2}" sibTransId="{08993769-8D71-4AA6-BC2B-F5C2391BDAD1}"/>
    <dgm:cxn modelId="{F2749242-0286-4CC1-8D51-2D6A50DE1A3E}" srcId="{260F27F2-7890-4133-AFF3-76D61FA9D75B}" destId="{24FDA76E-D556-4187-942C-8DC2098D7BC8}" srcOrd="3" destOrd="0" parTransId="{92C2E3AE-AFD6-40EF-A9C1-86862881285B}" sibTransId="{9605ED86-118E-48B2-8E66-2A5367BEFA2B}"/>
    <dgm:cxn modelId="{E83830C8-8076-4657-92F9-5EBB0B126888}" srcId="{260F27F2-7890-4133-AFF3-76D61FA9D75B}" destId="{AC7CAE54-4E2D-4859-AE0F-6871804CBCD5}" srcOrd="2" destOrd="0" parTransId="{A0C6AB5E-7FEC-4EC7-B65C-53A50A25BB70}" sibTransId="{78EEDB27-21F0-407E-BF14-E3812867A32C}"/>
    <dgm:cxn modelId="{6EA11D02-D06A-4B1E-AEC2-5601EF802F29}" type="presOf" srcId="{24FDA76E-D556-4187-942C-8DC2098D7BC8}" destId="{1B248930-ABC8-4427-81B4-B27945C25583}" srcOrd="0" destOrd="0" presId="urn:microsoft.com/office/officeart/2005/8/layout/default"/>
    <dgm:cxn modelId="{10860F04-1D02-4E0D-A2B5-95969DE2245B}" type="presOf" srcId="{3ACC0316-3A28-499B-B2E0-00192E80D347}" destId="{D5A2E6FF-D734-42C0-BD56-8282E5DE59D0}" srcOrd="0" destOrd="0" presId="urn:microsoft.com/office/officeart/2005/8/layout/default"/>
    <dgm:cxn modelId="{016E54C0-127D-47CB-93BC-61F1DEA6EDE5}" type="presOf" srcId="{7AE936B8-73BA-4885-B184-CB93A961D705}" destId="{0097171C-887B-4266-BFCF-D0F05D4FC4E3}" srcOrd="0" destOrd="0" presId="urn:microsoft.com/office/officeart/2005/8/layout/default"/>
    <dgm:cxn modelId="{3B656643-C1D9-4C82-B41F-4C6C42907F02}" srcId="{260F27F2-7890-4133-AFF3-76D61FA9D75B}" destId="{3ACC0316-3A28-499B-B2E0-00192E80D347}" srcOrd="0" destOrd="0" parTransId="{8FFC5CBF-7395-40E0-A8FA-36A4ED629C2D}" sibTransId="{97A6658F-B804-433C-8286-B73640D5774C}"/>
    <dgm:cxn modelId="{338E1114-41DF-4A57-AE6D-5552D422FDD7}" srcId="{260F27F2-7890-4133-AFF3-76D61FA9D75B}" destId="{D333ED5A-BE9B-453D-B51F-996B68F9F45D}" srcOrd="6" destOrd="0" parTransId="{E3575D19-04FF-4A6B-B9B8-D83C257CB875}" sibTransId="{DB72C4FF-06B5-42EE-AC58-31157142945B}"/>
    <dgm:cxn modelId="{74E3AEE5-F700-4AC6-9660-0A124FBBC25D}" type="presOf" srcId="{D333ED5A-BE9B-453D-B51F-996B68F9F45D}" destId="{F0FF0ED2-F5BE-42CD-806A-C626581A0C50}" srcOrd="0" destOrd="0" presId="urn:microsoft.com/office/officeart/2005/8/layout/default"/>
    <dgm:cxn modelId="{8D9FA011-6C6F-479E-9091-BF653D743FF9}" type="presParOf" srcId="{64E9AB9A-1A76-40C7-B2DA-EA359454EF9D}" destId="{D5A2E6FF-D734-42C0-BD56-8282E5DE59D0}" srcOrd="0" destOrd="0" presId="urn:microsoft.com/office/officeart/2005/8/layout/default"/>
    <dgm:cxn modelId="{CB56C5ED-2993-462E-ABFC-C96E858FABC0}" type="presParOf" srcId="{64E9AB9A-1A76-40C7-B2DA-EA359454EF9D}" destId="{D9475081-16A2-4F7C-AA68-ED3FCABC9E4B}" srcOrd="1" destOrd="0" presId="urn:microsoft.com/office/officeart/2005/8/layout/default"/>
    <dgm:cxn modelId="{8CFEF24A-CA59-42FD-B4CF-8F75BC0DD7C6}" type="presParOf" srcId="{64E9AB9A-1A76-40C7-B2DA-EA359454EF9D}" destId="{0097171C-887B-4266-BFCF-D0F05D4FC4E3}" srcOrd="2" destOrd="0" presId="urn:microsoft.com/office/officeart/2005/8/layout/default"/>
    <dgm:cxn modelId="{5FDAB948-BEAD-4F0C-A89D-6CDBA3A0B163}" type="presParOf" srcId="{64E9AB9A-1A76-40C7-B2DA-EA359454EF9D}" destId="{EC085A99-F36E-42BE-8AB6-ECDC7A5DAE03}" srcOrd="3" destOrd="0" presId="urn:microsoft.com/office/officeart/2005/8/layout/default"/>
    <dgm:cxn modelId="{D5975174-1226-44D9-BD5D-70334A05B4C9}" type="presParOf" srcId="{64E9AB9A-1A76-40C7-B2DA-EA359454EF9D}" destId="{EFC80674-7CA2-47EA-B77E-9D4B0D0BAA30}" srcOrd="4" destOrd="0" presId="urn:microsoft.com/office/officeart/2005/8/layout/default"/>
    <dgm:cxn modelId="{ECEA6F41-C151-4552-83E6-85EEBF9F9A7D}" type="presParOf" srcId="{64E9AB9A-1A76-40C7-B2DA-EA359454EF9D}" destId="{C571ABDA-5376-4CF7-B971-A72EBBF34D6D}" srcOrd="5" destOrd="0" presId="urn:microsoft.com/office/officeart/2005/8/layout/default"/>
    <dgm:cxn modelId="{C944F66A-7353-4126-8C0C-96BB978249B5}" type="presParOf" srcId="{64E9AB9A-1A76-40C7-B2DA-EA359454EF9D}" destId="{1B248930-ABC8-4427-81B4-B27945C25583}" srcOrd="6" destOrd="0" presId="urn:microsoft.com/office/officeart/2005/8/layout/default"/>
    <dgm:cxn modelId="{C6E69A4A-F2E0-4F17-B7BE-4ECE2D3BEC8D}" type="presParOf" srcId="{64E9AB9A-1A76-40C7-B2DA-EA359454EF9D}" destId="{15A8AACB-F8CB-49B9-BC9D-DB830B36AF8E}" srcOrd="7" destOrd="0" presId="urn:microsoft.com/office/officeart/2005/8/layout/default"/>
    <dgm:cxn modelId="{9C8C229C-CD8D-4EA4-B51D-14F71696ACEC}" type="presParOf" srcId="{64E9AB9A-1A76-40C7-B2DA-EA359454EF9D}" destId="{BFEE7DA7-0BBD-4DCD-8735-4ABB371FFC0A}" srcOrd="8" destOrd="0" presId="urn:microsoft.com/office/officeart/2005/8/layout/default"/>
    <dgm:cxn modelId="{562A648C-24B2-4491-9075-47BC08CD99A7}" type="presParOf" srcId="{64E9AB9A-1A76-40C7-B2DA-EA359454EF9D}" destId="{E6F1CBF5-F14C-4238-96CF-44B7D030EB0D}" srcOrd="9" destOrd="0" presId="urn:microsoft.com/office/officeart/2005/8/layout/default"/>
    <dgm:cxn modelId="{29A7309B-1448-4B4A-B18B-5C9A16798156}" type="presParOf" srcId="{64E9AB9A-1A76-40C7-B2DA-EA359454EF9D}" destId="{E0C4DDE8-211F-4A89-B3CC-2535A8882870}" srcOrd="10" destOrd="0" presId="urn:microsoft.com/office/officeart/2005/8/layout/default"/>
    <dgm:cxn modelId="{3C93B8D5-D690-4126-BBCF-D31A670ADCA7}" type="presParOf" srcId="{64E9AB9A-1A76-40C7-B2DA-EA359454EF9D}" destId="{03257855-4223-441A-BBB6-020A522B3E00}" srcOrd="11" destOrd="0" presId="urn:microsoft.com/office/officeart/2005/8/layout/default"/>
    <dgm:cxn modelId="{94CE9F18-8E88-4697-B2B6-869146B931F7}" type="presParOf" srcId="{64E9AB9A-1A76-40C7-B2DA-EA359454EF9D}" destId="{F0FF0ED2-F5BE-42CD-806A-C626581A0C50}" srcOrd="12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5CAAF-8780-4A76-B561-A8C987292DA3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01E64-DDB0-4F87-A237-554185093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земля – особый экономический ресурс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Разработано Киселёвой М. В.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7305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00400" y="1828800"/>
            <a:ext cx="6096000" cy="48768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Необходимо определение цены земли для следующих целей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8000" y="1714500"/>
            <a:ext cx="5080000" cy="48006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Операции по купле – продаже</a:t>
            </a:r>
          </a:p>
          <a:p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Операции по дарению, наследованию</a:t>
            </a:r>
          </a:p>
          <a:p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Учёт стоимости земель для оценки рентабельности производства и  выбора эффективных производств</a:t>
            </a:r>
          </a:p>
          <a:p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Выкуп земельных участков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для общественных нужд</a:t>
            </a:r>
          </a:p>
          <a:p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Определение стартовой цены лотов для аукционов</a:t>
            </a:r>
          </a:p>
          <a:p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Оценка для налогообложения при различных операциях</a:t>
            </a:r>
          </a:p>
          <a:p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Определение цены участков для их перевода из одной категории в другую</a:t>
            </a:r>
          </a:p>
          <a:p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Залоговые операции с земельными участками</a:t>
            </a:r>
            <a:endParaRPr lang="ru-RU" sz="1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0102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609600" y="533400"/>
            <a:ext cx="8001000" cy="61722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Факторы, влияющие на стоимость земли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0" y="1600201"/>
            <a:ext cx="4572000" cy="4525963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социальные и демографические особенности;</a:t>
            </a:r>
          </a:p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общая экономическая ситуация;</a:t>
            </a:r>
          </a:p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правовое регулирование и действующие системы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налогообложения;</a:t>
            </a:r>
          </a:p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природные условия и окружающая среда;</a:t>
            </a:r>
          </a:p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физические и качественные характеристики земельного участка;</a:t>
            </a:r>
          </a:p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расположение земельного участка;</a:t>
            </a:r>
          </a:p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доход, который можно получить, используя земельный участок.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Новая папка\801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495800" y="-152400"/>
            <a:ext cx="4876800" cy="76200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4800" y="152401"/>
            <a:ext cx="5080000" cy="14351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Идентификация земельного участка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600201"/>
            <a:ext cx="8382000" cy="4525963"/>
          </a:xfrm>
        </p:spPr>
        <p:txBody>
          <a:bodyPr>
            <a:noAutofit/>
          </a:bodyPr>
          <a:lstStyle/>
          <a:p>
            <a:r>
              <a:rPr lang="ru-RU" sz="18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Местоположение земельного участка </a:t>
            </a:r>
            <a:r>
              <a:rPr lang="ru-RU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( адрес, транспортная доступность, рекреационная и историческая ценность, неудобства и опасности, благоустройство  )</a:t>
            </a:r>
          </a:p>
          <a:p>
            <a:r>
              <a:rPr lang="ru-RU" sz="18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Правовой режим ЗУ </a:t>
            </a:r>
            <a:r>
              <a:rPr lang="ru-RU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( право собственности, категория земель, сервитуты, обременения  )</a:t>
            </a:r>
          </a:p>
          <a:p>
            <a:r>
              <a:rPr lang="ru-RU" sz="18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Физические параметры</a:t>
            </a:r>
            <a:r>
              <a:rPr lang="ru-RU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( площадь, размеры, границы, конфигурация, углы  )</a:t>
            </a:r>
          </a:p>
          <a:p>
            <a:r>
              <a:rPr lang="ru-RU" sz="18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Улучшения</a:t>
            </a:r>
            <a:r>
              <a:rPr lang="ru-RU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( возможные и имеющиеся, коммуникации )</a:t>
            </a:r>
          </a:p>
          <a:p>
            <a:r>
              <a:rPr lang="ru-RU" sz="18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Инженерно –  геологические условия </a:t>
            </a:r>
            <a:r>
              <a:rPr lang="ru-RU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( рельеф,</a:t>
            </a:r>
          </a:p>
          <a:p>
            <a:r>
              <a:rPr lang="ru-RU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особенности почв, уровень залегания</a:t>
            </a:r>
          </a:p>
          <a:p>
            <a:r>
              <a:rPr lang="ru-RU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грунтовых  вод, оползни )</a:t>
            </a:r>
          </a:p>
          <a:p>
            <a:r>
              <a:rPr lang="ru-RU" sz="18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Санитарно – гигиенические условия</a:t>
            </a:r>
          </a:p>
          <a:p>
            <a:r>
              <a:rPr lang="ru-RU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( уровень шума,  загрязнители почвы, воды, воздуха )</a:t>
            </a:r>
          </a:p>
          <a:p>
            <a:r>
              <a:rPr lang="ru-RU" sz="18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Экологические качества </a:t>
            </a:r>
            <a:r>
              <a:rPr lang="ru-RU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(наличие водоёмов, зелёных</a:t>
            </a:r>
          </a:p>
          <a:p>
            <a:r>
              <a:rPr lang="ru-RU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насаждений, окружающий ландшафт )</a:t>
            </a:r>
          </a:p>
          <a:p>
            <a:r>
              <a:rPr lang="ru-RU" sz="18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Экономические факторы </a:t>
            </a:r>
            <a:r>
              <a:rPr lang="ru-RU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(налоговые платежи, возможные затраты на планировку и благоустройство, плодородие, избыточная земля, коммунальные платежи 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6400"/>
          </a:xfr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effectLst/>
              </a:rPr>
              <a:t>Принципы формирования стоимости земли</a:t>
            </a:r>
            <a:endParaRPr lang="ru-RU" sz="4000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76401"/>
            <a:ext cx="5486400" cy="4525963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принцип полезности;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принцип ожидания;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принцип предложения и спроса;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принцип замещения;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принцип остаточной продуктивности;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принцип зависимости или местоположения;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принцип наиболее эффективного использования.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Земельные ресурсы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– </a:t>
            </a:r>
            <a:r>
              <a:rPr lang="ru-RU" sz="27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сложный социально – </a:t>
            </a:r>
            <a:r>
              <a:rPr lang="ru-RU" sz="27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эколого</a:t>
            </a:r>
            <a:r>
              <a:rPr lang="ru-RU" sz="27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– экономический объект управления.</a:t>
            </a:r>
            <a:endParaRPr lang="ru-RU" sz="27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7" name="Picture 3" descr="E:\Новая папка\8500\Агрокультура\8020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40607" y="1600200"/>
            <a:ext cx="7315200" cy="48768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801069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676400" y="1524000"/>
            <a:ext cx="7315200" cy="48768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Структура земель РФ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222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 bwMode="auto">
          <a:xfrm>
            <a:off x="533400" y="1524000"/>
            <a:ext cx="4983563" cy="4032000"/>
          </a:xfrm>
          <a:prstGeom prst="round2Diag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096001"/>
            <a:ext cx="8424000" cy="590475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</a:rPr>
              <a:t>Земли ПФО</a:t>
            </a:r>
            <a:endParaRPr lang="ru-RU" dirty="0"/>
          </a:p>
        </p:txBody>
      </p:sp>
      <p:pic>
        <p:nvPicPr>
          <p:cNvPr id="5" name="Содержимое 4" descr="images%2Fpfo_formsobs-1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52600"/>
            <a:ext cx="4800600" cy="4343400"/>
          </a:xfrm>
        </p:spPr>
      </p:pic>
      <p:pic>
        <p:nvPicPr>
          <p:cNvPr id="6" name="Содержимое 5" descr="images (31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0600" y="1981200"/>
            <a:ext cx="4114800" cy="4191000"/>
          </a:xfrm>
          <a:effectLst>
            <a:softEdge rad="635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Земля – особый объект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1066800"/>
          <a:ext cx="8640000" cy="550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Земельный участок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80207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219200"/>
            <a:ext cx="5867400" cy="5105400"/>
          </a:xfrm>
          <a:effectLst>
            <a:softEdge rad="317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59200" y="1371600"/>
            <a:ext cx="5156200" cy="548640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Это часть поверхности, которая имеет фиксированную границу, площадь, местоположение, правовой режим.</a:t>
            </a:r>
          </a:p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При оценке земельного участка нужно учитывать все улучшения, которые позволяют его эффективно использовать.</a:t>
            </a:r>
          </a:p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Улучшения делятся на внутренние и внешние.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Земельный </a:t>
            </a: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участок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10000"/>
          </a:blip>
          <a:stretch>
            <a:fillRect/>
          </a:stretch>
        </p:blipFill>
        <p:spPr bwMode="auto">
          <a:xfrm>
            <a:off x="5257800" y="2514601"/>
            <a:ext cx="3636000" cy="3529597"/>
          </a:xfrm>
          <a:prstGeom prst="round2DiagRect">
            <a:avLst>
              <a:gd name="adj1" fmla="val 16667"/>
              <a:gd name="adj2" fmla="val 1078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88900" cap="sq">
            <a:solidFill>
              <a:srgbClr val="C00000">
                <a:alpha val="55000"/>
              </a:srgb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371601"/>
            <a:ext cx="9144000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  <a:defRPr/>
            </a:pPr>
            <a:r>
              <a:rPr lang="ru-RU" sz="7200" b="1" i="1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Земельный участок</a:t>
            </a:r>
            <a:r>
              <a:rPr lang="ru-RU" sz="7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ial" pitchFamily="34" charset="0"/>
              </a:rPr>
              <a:t>  </a:t>
            </a:r>
            <a:r>
              <a:rPr lang="ru-RU" sz="72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ial" pitchFamily="34" charset="0"/>
              </a:rPr>
              <a:t>- часть земной поверхности, границы которой определены в соответствии с федеральными законами (Статья 11.1. ЗК РФ). </a:t>
            </a:r>
          </a:p>
          <a:p>
            <a:pPr marL="0">
              <a:spcBef>
                <a:spcPts val="600"/>
              </a:spcBef>
              <a:buNone/>
              <a:defRPr/>
            </a:pPr>
            <a:r>
              <a:rPr lang="ru-RU" sz="64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ial" pitchFamily="34" charset="0"/>
              </a:rPr>
              <a:t>Земельные участки являются </a:t>
            </a:r>
            <a:r>
              <a:rPr lang="ru-RU" sz="6400" b="1" i="1" u="sng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объектами недвижимости</a:t>
            </a:r>
            <a:r>
              <a:rPr lang="ru-RU" sz="64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ial" pitchFamily="34" charset="0"/>
              </a:rPr>
              <a:t>, права на которые подлежат государственной регистрации (ст. 130 ,131 ГК РФ).</a:t>
            </a:r>
          </a:p>
          <a:p>
            <a:pPr marL="0">
              <a:spcBef>
                <a:spcPts val="600"/>
              </a:spcBef>
              <a:buNone/>
              <a:defRPr/>
            </a:pPr>
            <a:endParaRPr lang="ru-RU" sz="6400" b="1" dirty="0" smtClean="0">
              <a:solidFill>
                <a:schemeClr val="bg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 marL="0">
              <a:spcBef>
                <a:spcPts val="600"/>
              </a:spcBef>
              <a:buNone/>
              <a:defRPr/>
            </a:pPr>
            <a:r>
              <a:rPr lang="ru-RU" sz="64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ial" pitchFamily="34" charset="0"/>
              </a:rPr>
              <a:t>Идентификация земельных участков </a:t>
            </a:r>
          </a:p>
          <a:p>
            <a:pPr marL="0">
              <a:spcBef>
                <a:spcPts val="600"/>
              </a:spcBef>
              <a:buNone/>
              <a:defRPr/>
            </a:pPr>
            <a:r>
              <a:rPr lang="ru-RU" sz="64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ial" pitchFamily="34" charset="0"/>
              </a:rPr>
              <a:t>производится по кадастровым номерам.</a:t>
            </a:r>
          </a:p>
          <a:p>
            <a:pPr marL="0">
              <a:spcBef>
                <a:spcPts val="600"/>
              </a:spcBef>
              <a:buNone/>
              <a:defRPr/>
            </a:pPr>
            <a:r>
              <a:rPr lang="ru-RU" sz="6400" b="1" i="1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Кадастровый номер </a:t>
            </a:r>
            <a:r>
              <a:rPr lang="ru-RU" sz="64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ial" pitchFamily="34" charset="0"/>
              </a:rPr>
              <a:t>-  государственный</a:t>
            </a:r>
          </a:p>
          <a:p>
            <a:pPr marL="0">
              <a:spcBef>
                <a:spcPts val="600"/>
              </a:spcBef>
              <a:buNone/>
              <a:defRPr/>
            </a:pPr>
            <a:r>
              <a:rPr lang="ru-RU" sz="64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ial" pitchFamily="34" charset="0"/>
              </a:rPr>
              <a:t> учетный номер, не повторяющийся во времени</a:t>
            </a:r>
          </a:p>
          <a:p>
            <a:pPr marL="0">
              <a:spcBef>
                <a:spcPts val="600"/>
              </a:spcBef>
              <a:buNone/>
              <a:defRPr/>
            </a:pPr>
            <a:r>
              <a:rPr lang="ru-RU" sz="64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ial" pitchFamily="34" charset="0"/>
              </a:rPr>
              <a:t> и на территории Российской Федерации</a:t>
            </a:r>
          </a:p>
          <a:p>
            <a:pPr marL="0">
              <a:spcBef>
                <a:spcPts val="600"/>
              </a:spcBef>
              <a:buNone/>
              <a:defRPr/>
            </a:pPr>
            <a:r>
              <a:rPr lang="ru-RU" sz="64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ial" pitchFamily="34" charset="0"/>
              </a:rPr>
              <a:t> и присвоенным объекту недвижимого имущества</a:t>
            </a:r>
          </a:p>
          <a:p>
            <a:pPr marL="0">
              <a:spcBef>
                <a:spcPts val="600"/>
              </a:spcBef>
              <a:buNone/>
              <a:defRPr/>
            </a:pPr>
            <a:r>
              <a:rPr lang="ru-RU" sz="64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ial" pitchFamily="34" charset="0"/>
              </a:rPr>
              <a:t> при осуществлении государственного учета</a:t>
            </a:r>
          </a:p>
          <a:p>
            <a:pPr marL="0">
              <a:spcBef>
                <a:spcPts val="600"/>
              </a:spcBef>
              <a:buNone/>
              <a:defRPr/>
            </a:pPr>
            <a:r>
              <a:rPr lang="ru-RU" sz="64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ial" pitchFamily="34" charset="0"/>
              </a:rPr>
              <a:t> в соответствии с Федеральным законом</a:t>
            </a:r>
          </a:p>
          <a:p>
            <a:pPr marL="0">
              <a:spcBef>
                <a:spcPts val="600"/>
              </a:spcBef>
              <a:buNone/>
              <a:defRPr/>
            </a:pPr>
            <a:r>
              <a:rPr lang="ru-RU" sz="64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ial" pitchFamily="34" charset="0"/>
              </a:rPr>
              <a:t> "О государственном кадастре недвижимости".</a:t>
            </a:r>
          </a:p>
          <a:p>
            <a:pPr marL="0">
              <a:spcBef>
                <a:spcPts val="600"/>
              </a:spcBef>
              <a:buNone/>
              <a:defRPr/>
            </a:pPr>
            <a:endParaRPr lang="ru-RU" sz="6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>
              <a:spcBef>
                <a:spcPts val="600"/>
              </a:spcBef>
              <a:buNone/>
              <a:defRPr/>
            </a:pPr>
            <a:r>
              <a:rPr lang="ru-RU" sz="6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Земельные участки образуются при </a:t>
            </a:r>
            <a:r>
              <a:rPr lang="ru-RU" sz="6400" b="1" i="1" dirty="0" smtClean="0">
                <a:solidFill>
                  <a:schemeClr val="tx1">
                    <a:lumMod val="95000"/>
                  </a:schemeClr>
                </a:solidFill>
              </a:rPr>
              <a:t>разделе</a:t>
            </a:r>
            <a:r>
              <a:rPr lang="ru-RU" sz="6400" b="1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</a:p>
          <a:p>
            <a:pPr marL="0">
              <a:spcBef>
                <a:spcPts val="600"/>
              </a:spcBef>
              <a:buNone/>
              <a:defRPr/>
            </a:pPr>
            <a:r>
              <a:rPr lang="ru-RU" sz="6400" b="1" i="1" dirty="0" smtClean="0">
                <a:solidFill>
                  <a:schemeClr val="tx1">
                    <a:lumMod val="95000"/>
                  </a:schemeClr>
                </a:solidFill>
              </a:rPr>
              <a:t>объединении</a:t>
            </a:r>
            <a:r>
              <a:rPr lang="ru-RU" sz="6400" b="1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sz="6400" b="1" i="1" dirty="0" smtClean="0">
                <a:solidFill>
                  <a:schemeClr val="tx1">
                    <a:lumMod val="95000"/>
                  </a:schemeClr>
                </a:solidFill>
              </a:rPr>
              <a:t>перераспределении</a:t>
            </a:r>
            <a:r>
              <a:rPr lang="ru-RU" sz="64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6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земельных участков </a:t>
            </a:r>
          </a:p>
          <a:p>
            <a:pPr marL="0">
              <a:spcBef>
                <a:spcPts val="600"/>
              </a:spcBef>
              <a:buNone/>
              <a:defRPr/>
            </a:pPr>
            <a:r>
              <a:rPr lang="ru-RU" sz="6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или </a:t>
            </a:r>
            <a:r>
              <a:rPr lang="ru-RU" sz="6400" b="1" i="1" dirty="0" smtClean="0">
                <a:solidFill>
                  <a:schemeClr val="tx1">
                    <a:lumMod val="95000"/>
                  </a:schemeClr>
                </a:solidFill>
              </a:rPr>
              <a:t>выделе</a:t>
            </a:r>
            <a:r>
              <a:rPr lang="ru-RU" sz="6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из земельных участков, а также из земель,</a:t>
            </a:r>
          </a:p>
          <a:p>
            <a:pPr marL="0">
              <a:spcBef>
                <a:spcPts val="600"/>
              </a:spcBef>
              <a:buNone/>
              <a:defRPr/>
            </a:pPr>
            <a:r>
              <a:rPr lang="ru-RU" sz="6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находящихся в государственной или </a:t>
            </a:r>
          </a:p>
          <a:p>
            <a:pPr marL="0">
              <a:spcBef>
                <a:spcPts val="600"/>
              </a:spcBef>
              <a:buNone/>
              <a:defRPr/>
            </a:pPr>
            <a:r>
              <a:rPr lang="ru-RU" sz="6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муниципальной собственности.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Категории земель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1143000"/>
          <a:ext cx="86400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C00000"/>
                </a:solidFill>
              </a:rPr>
              <a:t>Виды разрешенного использования для земель населенных пунктов</a:t>
            </a:r>
            <a:r>
              <a:rPr lang="ru-RU" sz="4400" dirty="0" smtClean="0">
                <a:solidFill>
                  <a:srgbClr val="C00000"/>
                </a:solidFill>
              </a:rPr>
              <a:t> 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09160"/>
          </a:xfrm>
        </p:spPr>
        <p:txBody>
          <a:bodyPr>
            <a:noAutofit/>
          </a:bodyPr>
          <a:lstStyle/>
          <a:p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земельные участки, предназначенные для размещения домов многоэтажной жилой застройки.</a:t>
            </a:r>
          </a:p>
          <a:p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земельные участки, предназначенные для размещения домов индивидуальной жилой застройки.</a:t>
            </a:r>
          </a:p>
          <a:p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земельные участки, предназначенные для размещения гаражей и автостоянок.</a:t>
            </a:r>
          </a:p>
          <a:p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земельные участки, находящиеся в составе дачных, садоводческих и огороднических объединений.</a:t>
            </a:r>
          </a:p>
          <a:p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земельные участки, предназначенные для размещения объектов торговли, общественного питания и бытового обслуживания.</a:t>
            </a:r>
          </a:p>
          <a:p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земельные участки, предназначенные для размещения гостиниц.</a:t>
            </a:r>
          </a:p>
          <a:p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земельные участки, предназначенные для размещения административных и офисных зданий, объектов образования, науки, здравоохранения и социального обеспечения, физической культуры и спорта, культуры, искусства, религии.</a:t>
            </a:r>
          </a:p>
          <a:p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земельные участки, предназначенные для размещения объектов рекреационного и лечебно-оздоровительного назначения.</a:t>
            </a:r>
          </a:p>
          <a:p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земельные участки, предназначенные для размещения производственных и административных зданий, строений, сооружений промышленности, коммунального хозяйства, материально-технического, продовольственного снабжения, сбыта и заготовок.</a:t>
            </a:r>
          </a:p>
          <a:p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земельные участки, предназначенные для размещения электростанций, обслуживающих их сооружений и объектов.</a:t>
            </a:r>
          </a:p>
          <a:p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земельные участки, предназначенные для размещения портов, водных, железнодорожных вокзалов, автодорожных вокзалов, аэропортов, аэродромов, аэровокзалов.</a:t>
            </a:r>
          </a:p>
          <a:p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земельные участки, занятые водными объектами, находящимися в обороте.</a:t>
            </a:r>
          </a:p>
          <a:p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земельные участки, предназначенные для разработки полезных ископаемых, размещения железнодорожных путей, автомобильных дорог, искусственно созданных внутренних водных путей, причалов, пристаней, полос отвода железных и автомобильных дорог, водных путей, трубопроводов, кабельных, радиорелейных и воздушных линий связи и линий радиофикации, воздушных линий электропередачи конструктивных элементов и сооружений, объектов, необходимых для эксплуатации, содержания, строительства, реконструкции, ремонта, развития наземных и подземных зданий, строений, сооружений, устройств транспорта, энергетики и связи; размещения наземных сооружений и инфраструктуры спутниковой связи, объектов космической деятельности, военных объектов.</a:t>
            </a:r>
          </a:p>
          <a:p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земельные участки, занятые особо охраняемыми территориями и объектами, городскими лесами, скверами, парками, городскими садами.</a:t>
            </a:r>
          </a:p>
          <a:p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земельные участки, предназначенные для сельскохозяйственного использования.</a:t>
            </a:r>
          </a:p>
          <a:p>
            <a:r>
              <a:rPr lang="ru-RU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земельные участки улиц, проспектов, площадей, шоссе, аллей, бульваров, застав, переулков, проездов, тупиков; земельные участки земель резерва; земельные участки, занятые водными объектами, изъятыми из оборота или ограниченными в обороте в соответствии с законодательством Российской Федерации; земельные участки под полосами отвода водоемов, каналов и коллекторов, набережные.</a:t>
            </a:r>
          </a:p>
          <a:p>
            <a:endParaRPr lang="ru-RU" sz="11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853</TotalTime>
  <Words>902</Words>
  <PresentationFormat>Экран (4:3)</PresentationFormat>
  <Paragraphs>100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земля – особый экономический ресурс</vt:lpstr>
      <vt:lpstr>Земельные ресурсы – сложный социально – эколого – экономический объект управления.</vt:lpstr>
      <vt:lpstr>Структура земель РФ</vt:lpstr>
      <vt:lpstr>Земли ПФО</vt:lpstr>
      <vt:lpstr>Земля – особый объект </vt:lpstr>
      <vt:lpstr>Земельный участок</vt:lpstr>
      <vt:lpstr>Земельный участок</vt:lpstr>
      <vt:lpstr>Категории земель</vt:lpstr>
      <vt:lpstr>Виды разрешенного использования для земель населенных пунктов   </vt:lpstr>
      <vt:lpstr>Необходимо определение цены земли для следующих целей:</vt:lpstr>
      <vt:lpstr>Факторы, влияющие на стоимость земли</vt:lpstr>
      <vt:lpstr>Идентификация земельного участка </vt:lpstr>
      <vt:lpstr>Принципы формирования стоимости земли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344</cp:revision>
  <dcterms:created xsi:type="dcterms:W3CDTF">2012-08-11T07:47:25Z</dcterms:created>
  <dcterms:modified xsi:type="dcterms:W3CDTF">2014-05-17T07:49:49Z</dcterms:modified>
</cp:coreProperties>
</file>