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ADAD-7717-4F81-BC4E-02C1FC567B55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30FB1-5687-4627-9450-C6AF4BA16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CB942BE-E2C1-4446-A00A-52F1BB1D382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0B283CA-765B-4375-ADB1-5DF92CF4D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slavie.ru/put/shagi/pervieshagi10.htm" TargetMode="External"/><Relationship Id="rId2" Type="http://schemas.openxmlformats.org/officeDocument/2006/relationships/hyperlink" Target="http://ru.wikipedia.org/wiki/%D0%A1%D0%B2%D1%8F%D1%82%D0%B0%D1%8F_%D0%B2%D0%BE%D0%B4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800199"/>
          </a:xfrm>
        </p:spPr>
        <p:txBody>
          <a:bodyPr/>
          <a:lstStyle/>
          <a:p>
            <a:r>
              <a:rPr lang="ru-RU" dirty="0" smtClean="0"/>
              <a:t>Сила святой воды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212976"/>
            <a:ext cx="3960440" cy="1368152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© ученица 10 класса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Поздеева Виктория Олеговна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Руководитель: Жданова М.Н.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общеобразовательное учреждение</a:t>
            </a:r>
            <a:br>
              <a:rPr lang="ru-RU" dirty="0" smtClean="0"/>
            </a:br>
            <a:r>
              <a:rPr lang="ru-RU" dirty="0" smtClean="0"/>
              <a:t>«Междуреченская средняя общеобразовательная школа»</a:t>
            </a:r>
            <a:br>
              <a:rPr lang="ru-RU" dirty="0" smtClean="0"/>
            </a:br>
            <a:r>
              <a:rPr lang="ru-RU" dirty="0" smtClean="0"/>
              <a:t>     Школьное научное общество учащихся «Эсперанто»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Изучение бактерицидных свойств воды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3-й день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на (2)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590465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 Изучение бактерицидных свойств воды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4-й день </a:t>
            </a:r>
          </a:p>
          <a:p>
            <a:endParaRPr lang="ru-RU" dirty="0"/>
          </a:p>
        </p:txBody>
      </p:sp>
      <p:pic>
        <p:nvPicPr>
          <p:cNvPr id="4" name="Рисунок 3" descr="на (4)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496855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Выводы:</a:t>
            </a:r>
            <a:endParaRPr lang="ru-RU" dirty="0" smtClean="0"/>
          </a:p>
          <a:p>
            <a:r>
              <a:rPr lang="ru-RU" dirty="0" smtClean="0"/>
              <a:t>1. Во всех трех образцах воды прозрачность составила более 50 см, более точно определить прозрачность не удалось из-за отсутствия необходимого оборудования.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/>
              <a:t>Выводы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2</a:t>
            </a:r>
            <a:r>
              <a:rPr lang="ru-RU" dirty="0" smtClean="0"/>
              <a:t>.  Цвет опытных образцов водопроводной обыкновенной и святой водопроводной  воды был светло желтым и отличался от бесцветной святой воды. Это объясняется наличием ионов железа.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Выводы: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3.Кислотность </a:t>
            </a:r>
            <a:r>
              <a:rPr lang="ru-RU" dirty="0" smtClean="0"/>
              <a:t>всех образцов воды примерно 6,0, что соответствует нейтральной среде.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/>
              <a:t>Выводы:</a:t>
            </a:r>
          </a:p>
          <a:p>
            <a:r>
              <a:rPr lang="ru-RU" dirty="0" smtClean="0"/>
              <a:t>4</a:t>
            </a:r>
            <a:r>
              <a:rPr lang="ru-RU" dirty="0" smtClean="0"/>
              <a:t>.   Химический анализ воды позволил определить наличие ионов железа в водопроводной обыкновенной и святой водопроводных образцах, в святой воде ионов железа не обнаружены.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/>
              <a:t>Выводы:</a:t>
            </a:r>
          </a:p>
          <a:p>
            <a:r>
              <a:rPr lang="ru-RU" dirty="0" smtClean="0"/>
              <a:t>5</a:t>
            </a:r>
            <a:r>
              <a:rPr lang="ru-RU" dirty="0" smtClean="0"/>
              <a:t>. В структуре всех образцов воды присутствуют включения. Но водопроводная обыкновенная вода отличается наличием мелких включений в большом количестве, чего нельзя сказать об остальных образцах воды. Меньше всего включений в образце святой воды из источника.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/>
              <a:t>Выводы: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6</a:t>
            </a:r>
            <a:r>
              <a:rPr lang="ru-RU" dirty="0" smtClean="0"/>
              <a:t>.    Во всех трех образцах одновременно  начались процессы гниения мяса.</a:t>
            </a:r>
            <a:r>
              <a:rPr lang="ru-RU" b="1" dirty="0" smtClean="0"/>
              <a:t> </a:t>
            </a: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sz="2000" b="1" dirty="0" smtClean="0"/>
              <a:t>Список использованной литературы</a:t>
            </a:r>
            <a:endParaRPr lang="ru-RU" sz="2000" dirty="0" smtClean="0"/>
          </a:p>
          <a:p>
            <a:pPr lvl="0"/>
            <a:r>
              <a:rPr lang="ru-RU" sz="2000" dirty="0" smtClean="0"/>
              <a:t>Дружинин С.В. Исследование воды и водоемов в условиях школы. М.: 2008</a:t>
            </a:r>
          </a:p>
          <a:p>
            <a:pPr lvl="0"/>
            <a:r>
              <a:rPr lang="ru-RU" sz="2000" dirty="0" smtClean="0"/>
              <a:t>В. Колесникова Краткая энциклопедия православия: путь к храму.- М: Центрополиграф, 2002</a:t>
            </a:r>
          </a:p>
          <a:p>
            <a:pPr lvl="0"/>
            <a:r>
              <a:rPr lang="ru-RU" sz="2000" dirty="0" smtClean="0"/>
              <a:t>МРО Православный приход Спасо-Преображенского собора г. Нижнего Новгорода, 2013г</a:t>
            </a:r>
          </a:p>
          <a:p>
            <a:pPr lvl="0"/>
            <a:r>
              <a:rPr lang="ru-RU" sz="2000" dirty="0" smtClean="0"/>
              <a:t>Учебное электронное издание «Лабораторный практикум. Биология 6-11 класс». ФГНУ «Республиканский мультимедиа центр»2011</a:t>
            </a:r>
          </a:p>
          <a:p>
            <a:pPr lvl="0"/>
            <a:r>
              <a:rPr lang="ru-RU" sz="2000" dirty="0" smtClean="0"/>
              <a:t>Химия и общество. Американское химическое общество. М.: «Мир»1995</a:t>
            </a:r>
          </a:p>
          <a:p>
            <a:pPr lvl="0"/>
            <a:r>
              <a:rPr lang="ru-RU" sz="2000" dirty="0" smtClean="0"/>
              <a:t>А.Д.Шмеман. Водою и духом – о таинстве крещения: перевод с английского. Les Editeurs Reunis,1986</a:t>
            </a:r>
          </a:p>
          <a:p>
            <a:pPr lvl="0"/>
            <a:r>
              <a:rPr lang="ru-RU" sz="2000" u="sng" dirty="0" smtClean="0">
                <a:hlinkClick r:id="rId2"/>
              </a:rPr>
              <a:t>http://ru.wikipedia.org/wiki/%D0%A1%D0%B2%D1%8F%D1%82%D0%B0%D1%8F_%D0%B2%D0%BE%D0%B4%D0%B0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3"/>
              </a:rPr>
              <a:t>http://www.pravoslavie.ru/put/shagi/pervieshagi10.htm</a:t>
            </a:r>
            <a:r>
              <a:rPr lang="ru-RU" sz="20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000" b="1" dirty="0" smtClean="0"/>
              <a:t>Цель:</a:t>
            </a:r>
            <a:r>
              <a:rPr lang="ru-RU" sz="2000" dirty="0" smtClean="0"/>
              <a:t> изучение свойств «святой воды», взятой из источника в сравнении с водопроводной водой, взятой 18 января (в Крещение) и с обычной водопроводной водой.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Задачи:</a:t>
            </a:r>
            <a:endParaRPr lang="ru-RU" sz="2000" dirty="0" smtClean="0"/>
          </a:p>
          <a:p>
            <a:pPr lvl="0"/>
            <a:r>
              <a:rPr lang="ru-RU" sz="2000" dirty="0" smtClean="0"/>
              <a:t>Изучить литературу о свойствах святой  воды;</a:t>
            </a:r>
          </a:p>
          <a:p>
            <a:pPr lvl="0"/>
            <a:r>
              <a:rPr lang="ru-RU" sz="2000" dirty="0" smtClean="0"/>
              <a:t>Выяснить, возможно ли увеличить количество «святой воды» разбавлением;</a:t>
            </a:r>
          </a:p>
          <a:p>
            <a:pPr lvl="0"/>
            <a:r>
              <a:rPr lang="ru-RU" sz="2000" dirty="0" smtClean="0"/>
              <a:t>Провести сравнительный органолептический и химический анализ «святой  воды» со святой водопроводной и обычной водопроводной ;</a:t>
            </a:r>
          </a:p>
          <a:p>
            <a:pPr lvl="0"/>
            <a:r>
              <a:rPr lang="ru-RU" sz="2000" dirty="0" smtClean="0"/>
              <a:t>Изучить структуру святой, святой водопроводной и водопроводной воды;</a:t>
            </a:r>
          </a:p>
          <a:p>
            <a:pPr lvl="0"/>
            <a:r>
              <a:rPr lang="ru-RU" sz="2000" dirty="0" smtClean="0"/>
              <a:t>Изучить свойства «святой воды» в сравнении со святой водопроводной и обычной водопроводной  водой.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T7VL4J2W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Определение прозрачности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6"/>
          <a:ext cx="8064897" cy="304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</a:t>
                      </a:r>
                      <a:r>
                        <a:rPr lang="ru-RU" baseline="0" dirty="0" smtClean="0"/>
                        <a:t> водопроводная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</a:t>
                      </a:r>
                      <a:r>
                        <a:rPr lang="ru-RU" baseline="0" dirty="0" smtClean="0"/>
                        <a:t> обыкновенная</a:t>
                      </a:r>
                      <a:endParaRPr lang="ru-RU" dirty="0"/>
                    </a:p>
                  </a:txBody>
                  <a:tcPr/>
                </a:tc>
              </a:tr>
              <a:tr h="2395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DSC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2664296" cy="2376264"/>
          </a:xfrm>
          <a:prstGeom prst="rect">
            <a:avLst/>
          </a:prstGeom>
        </p:spPr>
      </p:pic>
      <p:pic>
        <p:nvPicPr>
          <p:cNvPr id="10" name="Рисунок 9" descr="DSC_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140968"/>
            <a:ext cx="2736304" cy="2376264"/>
          </a:xfrm>
          <a:prstGeom prst="rect">
            <a:avLst/>
          </a:prstGeom>
        </p:spPr>
      </p:pic>
      <p:pic>
        <p:nvPicPr>
          <p:cNvPr id="11" name="Рисунок 10" descr="DSC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140968"/>
            <a:ext cx="2664296" cy="2376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7944" y="515719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Поздеева 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515719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Поздеева 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515719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Поздеева 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Определение цвет(окраски)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3" y="2276872"/>
          <a:ext cx="756084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886252"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 водопроводная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</a:t>
                      </a:r>
                      <a:r>
                        <a:rPr lang="ru-RU" baseline="0" dirty="0" smtClean="0"/>
                        <a:t> обыкновенная</a:t>
                      </a:r>
                      <a:endParaRPr lang="ru-RU" dirty="0"/>
                    </a:p>
                  </a:txBody>
                  <a:tcPr/>
                </a:tc>
              </a:tr>
              <a:tr h="14180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SC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7560840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60932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Автор фото Поздеева 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Определение кислотности </a:t>
            </a:r>
            <a:endParaRPr lang="ru-RU" dirty="0"/>
          </a:p>
        </p:txBody>
      </p:sp>
      <p:pic>
        <p:nvPicPr>
          <p:cNvPr id="4" name="Рисунок 3" descr="DSC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7344816" cy="216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5091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 фото Поздеева В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4. Определение ионов железа в воде</a:t>
            </a:r>
            <a:endParaRPr lang="ru-RU" dirty="0"/>
          </a:p>
        </p:txBody>
      </p:sp>
      <p:pic>
        <p:nvPicPr>
          <p:cNvPr id="5" name="Рисунок 4" descr="DSC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6840760" cy="352839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2348880"/>
          <a:ext cx="68644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41"/>
                <a:gridCol w="2288141"/>
                <a:gridCol w="2288141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 водопроводная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 обыкновенная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609329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 фото Поздеева В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Изучение структуры воды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348880"/>
          <a:ext cx="7272807" cy="255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811698"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Святая водопроводная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Водопроводная обыкновенная</a:t>
                      </a:r>
                      <a:endParaRPr lang="ru-RU" dirty="0"/>
                    </a:p>
                  </a:txBody>
                  <a:tcPr/>
                </a:tc>
              </a:tr>
              <a:tr h="17401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св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2411760" cy="1800200"/>
          </a:xfrm>
          <a:prstGeom prst="rect">
            <a:avLst/>
          </a:prstGeom>
        </p:spPr>
      </p:pic>
      <p:pic>
        <p:nvPicPr>
          <p:cNvPr id="6" name="Рисунок 5" descr="свят 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140968"/>
            <a:ext cx="2448272" cy="1800200"/>
          </a:xfrm>
          <a:prstGeom prst="rect">
            <a:avLst/>
          </a:prstGeom>
        </p:spPr>
      </p:pic>
      <p:pic>
        <p:nvPicPr>
          <p:cNvPr id="7" name="Рисунок 6" descr="вод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140968"/>
            <a:ext cx="244827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 и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6.Изучение бактерицидных свойств воды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1-й день </a:t>
            </a:r>
            <a:endParaRPr lang="ru-RU" dirty="0"/>
          </a:p>
        </p:txBody>
      </p:sp>
      <p:pic>
        <p:nvPicPr>
          <p:cNvPr id="4" name="Рисунок 3" descr="на (3)_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5688632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94</TotalTime>
  <Words>463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Сила святой воды </vt:lpstr>
      <vt:lpstr>  Цель: изучение свойств «святой воды», взятой из источника в сравнении с водопроводной водой, взятой 18 января (в Крещение) и с обычной водопроводной водой. </vt:lpstr>
      <vt:lpstr>Слайд 3</vt:lpstr>
      <vt:lpstr>Методика исследования и результаты</vt:lpstr>
      <vt:lpstr>Методика исследования и результаты </vt:lpstr>
      <vt:lpstr>Методика исследования и результаты </vt:lpstr>
      <vt:lpstr>Методика исследования и результаты</vt:lpstr>
      <vt:lpstr>Методика исследования и результаты</vt:lpstr>
      <vt:lpstr>Методика исследования и результаты </vt:lpstr>
      <vt:lpstr>Методика исследования и результаты</vt:lpstr>
      <vt:lpstr>Методика исследования и результаты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святой воды</dc:title>
  <dc:creator>Викуля)))</dc:creator>
  <cp:lastModifiedBy>Викуля)))</cp:lastModifiedBy>
  <cp:revision>11</cp:revision>
  <dcterms:created xsi:type="dcterms:W3CDTF">2014-04-19T16:38:00Z</dcterms:created>
  <dcterms:modified xsi:type="dcterms:W3CDTF">2014-04-24T14:02:51Z</dcterms:modified>
</cp:coreProperties>
</file>