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68" r:id="rId2"/>
    <p:sldId id="269" r:id="rId3"/>
    <p:sldId id="256" r:id="rId4"/>
    <p:sldId id="257" r:id="rId5"/>
    <p:sldId id="258" r:id="rId6"/>
    <p:sldId id="260" r:id="rId7"/>
    <p:sldId id="262" r:id="rId8"/>
    <p:sldId id="265" r:id="rId9"/>
    <p:sldId id="267" r:id="rId10"/>
    <p:sldId id="261" r:id="rId11"/>
    <p:sldId id="266" r:id="rId12"/>
    <p:sldId id="264" r:id="rId13"/>
    <p:sldId id="263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0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1473F-572F-4720-9F5F-A2E658A9B2D7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0B284-33EC-4A64-BF1A-265F753E97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0B284-33EC-4A64-BF1A-265F753E97A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0B284-33EC-4A64-BF1A-265F753E97AD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87A842-CFDA-4432-902F-DECEFCC639BF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1EF0B6F-3B48-4B89-A60B-40A557015BD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-150" dirty="0" smtClean="0">
                <a:solidFill>
                  <a:srgbClr val="7030A0"/>
                </a:solidFill>
              </a:rPr>
              <a:t>Саяногорский Политехнический техникум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ПРЕДСТАВЛЯЕТ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66728" cy="923702"/>
          </a:xfrm>
        </p:spPr>
        <p:txBody>
          <a:bodyPr>
            <a:noAutofit/>
          </a:bodyPr>
          <a:lstStyle/>
          <a:p>
            <a:r>
              <a:rPr lang="ru-RU" sz="4800" i="1" dirty="0" smtClean="0"/>
              <a:t>Маркетинг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124744"/>
            <a:ext cx="3250704" cy="5184576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i="1" dirty="0"/>
              <a:t>«маркетинг»</a:t>
            </a:r>
            <a:r>
              <a:rPr lang="ru-RU" i="1" dirty="0"/>
              <a:t> </a:t>
            </a:r>
            <a:r>
              <a:rPr lang="ru-RU" dirty="0"/>
              <a:t>происходит от английского слова «</a:t>
            </a:r>
            <a:r>
              <a:rPr lang="ru-RU" dirty="0" err="1"/>
              <a:t>market</a:t>
            </a:r>
            <a:r>
              <a:rPr lang="ru-RU" dirty="0"/>
              <a:t>», т.е. рынок и означает, таким образом, деятельность в сфере рынка и сбыта (Эванс Д., Берман Б. Маркетинг: сокр. пер. с </a:t>
            </a:r>
            <a:r>
              <a:rPr lang="ru-RU" dirty="0" err="1"/>
              <a:t>анг</a:t>
            </a:r>
            <a:r>
              <a:rPr lang="ru-RU" dirty="0"/>
              <a:t>. М., Экономика, 1990 г.)</a:t>
            </a:r>
          </a:p>
          <a:p>
            <a:r>
              <a:rPr lang="ru-RU" b="1" i="1" dirty="0"/>
              <a:t>Маркетинг</a:t>
            </a:r>
            <a:r>
              <a:rPr lang="ru-RU" i="1" dirty="0"/>
              <a:t> </a:t>
            </a:r>
            <a:r>
              <a:rPr lang="ru-RU" dirty="0"/>
              <a:t>- это система управления производством, нацеленная на удовлетворение нужд и потребностей и получение прибыли путем изучения рынка и приспособления своей деятельности его особенностям и запросам.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1920" y="273050"/>
            <a:ext cx="4834880" cy="585311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22712" cy="1162050"/>
          </a:xfrm>
        </p:spPr>
        <p:txBody>
          <a:bodyPr>
            <a:noAutofit/>
          </a:bodyPr>
          <a:lstStyle/>
          <a:p>
            <a:r>
              <a:rPr lang="ru-RU" sz="4800" i="1" dirty="0"/>
              <a:t>Провайдер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/>
              <a:t>(от </a:t>
            </a:r>
            <a:r>
              <a:rPr lang="ru-RU" dirty="0" smtClean="0"/>
              <a:t>англ</a:t>
            </a:r>
            <a:r>
              <a:rPr lang="ru-RU" dirty="0"/>
              <a:t>. </a:t>
            </a:r>
            <a:r>
              <a:rPr lang="ru-RU" i="1" dirty="0" err="1"/>
              <a:t>provider</a:t>
            </a:r>
            <a:r>
              <a:rPr lang="ru-RU" dirty="0"/>
              <a:t>) — компания, поставщик каких-либо услуг.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67718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Спикер</a:t>
            </a:r>
            <a:endParaRPr lang="ru-RU" sz="48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484784"/>
            <a:ext cx="3094112" cy="4572000"/>
          </a:xfrm>
        </p:spPr>
        <p:txBody>
          <a:bodyPr>
            <a:normAutofit/>
          </a:bodyPr>
          <a:lstStyle/>
          <a:p>
            <a:r>
              <a:rPr lang="ru-RU" dirty="0"/>
              <a:t>        Слово заимствованное из английского языка имеет несколько значений – англ. [</a:t>
            </a:r>
            <a:r>
              <a:rPr lang="ru-RU" dirty="0" err="1"/>
              <a:t>speaker</a:t>
            </a:r>
            <a:r>
              <a:rPr lang="ru-RU" dirty="0"/>
              <a:t>] – </a:t>
            </a:r>
          </a:p>
          <a:p>
            <a:r>
              <a:rPr lang="ru-RU" b="1" i="1" dirty="0"/>
              <a:t>Во-первых, </a:t>
            </a:r>
            <a:r>
              <a:rPr lang="ru-RU" dirty="0"/>
              <a:t>звание председателя английской палаты общин; </a:t>
            </a:r>
          </a:p>
          <a:p>
            <a:r>
              <a:rPr lang="ru-RU" b="1" i="1" dirty="0"/>
              <a:t>Во-вторых, </a:t>
            </a:r>
            <a:r>
              <a:rPr lang="ru-RU" dirty="0"/>
              <a:t>председатель конгресса в САСШ;</a:t>
            </a:r>
          </a:p>
          <a:p>
            <a:r>
              <a:rPr lang="ru-RU" b="1" i="1" dirty="0"/>
              <a:t>В-третьих, </a:t>
            </a:r>
            <a:r>
              <a:rPr lang="ru-RU" dirty="0"/>
              <a:t>председатель в парламентах британских колонии; </a:t>
            </a:r>
          </a:p>
          <a:p>
            <a:r>
              <a:rPr lang="ru-RU" b="1" i="1" dirty="0"/>
              <a:t>В-четвёртых, </a:t>
            </a:r>
            <a:r>
              <a:rPr lang="ru-RU" dirty="0"/>
              <a:t>в боксе - глашатай, объявляющий зрителям решения судей.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95710"/>
          </a:xfrm>
        </p:spPr>
        <p:txBody>
          <a:bodyPr>
            <a:normAutofit/>
          </a:bodyPr>
          <a:lstStyle/>
          <a:p>
            <a:pPr lvl="0"/>
            <a:r>
              <a:rPr lang="ru-RU" sz="4800" i="1" dirty="0" smtClean="0"/>
              <a:t>Экспорт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124744"/>
            <a:ext cx="4258816" cy="54006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Слово заимствовано в английском</a:t>
            </a:r>
            <a:r>
              <a:rPr lang="ru-RU" dirty="0"/>
              <a:t> языке в первой половине 19 века. </a:t>
            </a:r>
          </a:p>
          <a:p>
            <a:r>
              <a:rPr lang="ru-RU" dirty="0"/>
              <a:t>Приведенные значения соответствуют </a:t>
            </a:r>
            <a:r>
              <a:rPr lang="ru-RU" b="1" dirty="0"/>
              <a:t>этимологии слова. </a:t>
            </a:r>
            <a:endParaRPr lang="ru-RU" dirty="0"/>
          </a:p>
          <a:p>
            <a:r>
              <a:rPr lang="ru-RU" b="1" dirty="0"/>
              <a:t>Содержание экспорта</a:t>
            </a:r>
            <a:r>
              <a:rPr lang="ru-RU" dirty="0"/>
              <a:t> как современного экономического понятия определяется следующими характеристиками. </a:t>
            </a:r>
            <a:endParaRPr lang="ru-RU" dirty="0" smtClean="0"/>
          </a:p>
          <a:p>
            <a:r>
              <a:rPr lang="ru-RU" b="1" i="1" dirty="0" smtClean="0"/>
              <a:t>Во-первых</a:t>
            </a:r>
            <a:r>
              <a:rPr lang="ru-RU" b="1" dirty="0"/>
              <a:t>,</a:t>
            </a:r>
            <a:r>
              <a:rPr lang="ru-RU" dirty="0"/>
              <a:t> это вывоз за пределы государства (таможенной территории). </a:t>
            </a:r>
            <a:endParaRPr lang="ru-RU" dirty="0" smtClean="0"/>
          </a:p>
          <a:p>
            <a:r>
              <a:rPr lang="ru-RU" b="1" i="1" dirty="0" smtClean="0"/>
              <a:t>Во-вторых</a:t>
            </a:r>
            <a:r>
              <a:rPr lang="ru-RU" b="1" dirty="0"/>
              <a:t>,</a:t>
            </a:r>
            <a:r>
              <a:rPr lang="ru-RU" dirty="0"/>
              <a:t> это вывоз не только товаров. Экспортируются и услуги, и технологии, и капиталы, и интеллектуальные ценности. </a:t>
            </a:r>
            <a:endParaRPr lang="ru-RU" dirty="0" smtClean="0"/>
          </a:p>
          <a:p>
            <a:r>
              <a:rPr lang="ru-RU" b="1" i="1" dirty="0" smtClean="0"/>
              <a:t>В-третьи</a:t>
            </a:r>
            <a:r>
              <a:rPr lang="ru-RU" b="1" dirty="0" smtClean="0"/>
              <a:t>х</a:t>
            </a:r>
            <a:r>
              <a:rPr lang="ru-RU" b="1" dirty="0"/>
              <a:t>,</a:t>
            </a:r>
            <a:r>
              <a:rPr lang="ru-RU" dirty="0"/>
              <a:t> это вывоз без обязательства ввоза на территорию страны-экспортера. Цель вывоза - продажа.</a:t>
            </a:r>
          </a:p>
          <a:p>
            <a:endParaRPr lang="ru-RU" dirty="0"/>
          </a:p>
        </p:txBody>
      </p:sp>
      <p:pic>
        <p:nvPicPr>
          <p:cNvPr id="5" name="Содержимое 4" descr="экспорт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tretch>
            <a:fillRect/>
          </a:stretch>
        </p:blipFill>
        <p:spPr bwMode="auto">
          <a:xfrm>
            <a:off x="4788024" y="1340768"/>
            <a:ext cx="4104456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Эскалация </a:t>
            </a:r>
            <a:endParaRPr lang="ru-RU" sz="48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238128" cy="4946228"/>
          </a:xfrm>
        </p:spPr>
        <p:txBody>
          <a:bodyPr>
            <a:normAutofit/>
          </a:bodyPr>
          <a:lstStyle/>
          <a:p>
            <a:r>
              <a:rPr lang="ru-RU" b="1" dirty="0" smtClean="0"/>
              <a:t>Эскалация</a:t>
            </a:r>
            <a:r>
              <a:rPr lang="ru-RU" dirty="0" smtClean="0"/>
              <a:t> </a:t>
            </a:r>
            <a:r>
              <a:rPr lang="ru-RU" dirty="0"/>
              <a:t>(от английского </a:t>
            </a:r>
            <a:r>
              <a:rPr lang="ru-RU" dirty="0" err="1"/>
              <a:t>escalation</a:t>
            </a:r>
            <a:r>
              <a:rPr lang="ru-RU" dirty="0"/>
              <a:t>) - расширение, наращивание (вооружений и т.п.), распространение (конфликта и т.п.), обострение (положения и т.п.).</a:t>
            </a:r>
            <a:br>
              <a:rPr lang="ru-RU" dirty="0"/>
            </a:br>
            <a:r>
              <a:rPr lang="ru-RU" dirty="0"/>
              <a:t>Но в английском есть ещё и глагол </a:t>
            </a:r>
            <a:r>
              <a:rPr lang="ru-RU" dirty="0" err="1"/>
              <a:t>escalate</a:t>
            </a:r>
            <a:r>
              <a:rPr lang="ru-RU" dirty="0"/>
              <a:t> -</a:t>
            </a:r>
            <a:br>
              <a:rPr lang="ru-RU" dirty="0"/>
            </a:br>
            <a:r>
              <a:rPr lang="ru-RU" b="1" i="1" dirty="0" smtClean="0"/>
              <a:t>Во-первых</a:t>
            </a:r>
            <a:r>
              <a:rPr lang="ru-RU" dirty="0" smtClean="0"/>
              <a:t>, </a:t>
            </a:r>
            <a:r>
              <a:rPr lang="ru-RU" dirty="0"/>
              <a:t>подниматься на эскалаторе; перемещаться на эскалаторе</a:t>
            </a:r>
            <a:br>
              <a:rPr lang="ru-RU" dirty="0"/>
            </a:br>
            <a:r>
              <a:rPr lang="ru-RU" b="1" i="1" dirty="0" smtClean="0"/>
              <a:t>Во-вторых</a:t>
            </a:r>
            <a:r>
              <a:rPr lang="ru-RU" b="1" dirty="0" smtClean="0"/>
              <a:t>, </a:t>
            </a:r>
            <a:r>
              <a:rPr lang="ru-RU" dirty="0" smtClean="0"/>
              <a:t>обострять </a:t>
            </a:r>
            <a:r>
              <a:rPr lang="ru-RU" dirty="0"/>
              <a:t>(ситуацию, конфликт), обостряться (о конфликте, положении); перерастать, усугубляться.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23928" y="1435100"/>
            <a:ext cx="4991472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Группы «142НП»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343400"/>
            <a:ext cx="7787208" cy="1975104"/>
          </a:xfrm>
        </p:spPr>
        <p:txBody>
          <a:bodyPr/>
          <a:lstStyle/>
          <a:p>
            <a:r>
              <a:rPr lang="ru-RU" dirty="0" smtClean="0"/>
              <a:t>ПРОЕКТ: А как это по-русски?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Подготовлен группой «внешней разведки»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Мы каждый день встречаемся с заимствованными словами, в школе, в своей профессиональной деятельности, и даже общаясь между собой. Мы не всегда задумываемся о происхождении используемых нами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83560"/>
            <a:ext cx="8075240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Этот проект посвящён изучению политических терминов пришедших в наш язык из английского, и так прочно вошедший в многочисленные речи политиков.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91264" cy="59626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вашему вниманию мы представляем СЛОВАРЬ политических терминов.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>
            <a:normAutofit/>
          </a:bodyPr>
          <a:lstStyle/>
          <a:p>
            <a:pPr lvl="0"/>
            <a:r>
              <a:rPr lang="ru-RU" sz="5300" i="1" dirty="0" smtClean="0"/>
              <a:t>Импорт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241376"/>
            <a:ext cx="3528392" cy="56166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Слово </a:t>
            </a:r>
            <a:r>
              <a:rPr lang="ru-RU" b="1" dirty="0"/>
              <a:t>заимствовано в английском языке в</a:t>
            </a:r>
            <a:r>
              <a:rPr lang="ru-RU" dirty="0"/>
              <a:t> конце 19 века. Стало использоваться в трех значениях. </a:t>
            </a:r>
          </a:p>
          <a:p>
            <a:r>
              <a:rPr lang="ru-RU" b="1" dirty="0"/>
              <a:t>Содержание импорта как современного экономического понятия</a:t>
            </a:r>
            <a:r>
              <a:rPr lang="ru-RU" dirty="0"/>
              <a:t> определяется следующими характеристиками. </a:t>
            </a:r>
            <a:endParaRPr lang="ru-RU" dirty="0" smtClean="0"/>
          </a:p>
          <a:p>
            <a:r>
              <a:rPr lang="ru-RU" b="1" i="1" dirty="0" smtClean="0"/>
              <a:t>Во-первых</a:t>
            </a:r>
            <a:r>
              <a:rPr lang="ru-RU" b="1" dirty="0"/>
              <a:t>,</a:t>
            </a:r>
            <a:r>
              <a:rPr lang="ru-RU" dirty="0"/>
              <a:t> это ввоз в страну из-за рубежа. </a:t>
            </a:r>
            <a:endParaRPr lang="ru-RU" dirty="0" smtClean="0"/>
          </a:p>
          <a:p>
            <a:r>
              <a:rPr lang="ru-RU" b="1" i="1" dirty="0" smtClean="0"/>
              <a:t>Во-вторых</a:t>
            </a:r>
            <a:r>
              <a:rPr lang="ru-RU" b="1" dirty="0"/>
              <a:t>,</a:t>
            </a:r>
            <a:r>
              <a:rPr lang="ru-RU" dirty="0"/>
              <a:t> это ввоз не только товаров. Импортируются и услуги, и технологии, и капиталы, и интеллектуальные ценности. </a:t>
            </a:r>
            <a:endParaRPr lang="ru-RU" dirty="0" smtClean="0"/>
          </a:p>
          <a:p>
            <a:r>
              <a:rPr lang="ru-RU" b="1" i="1" dirty="0" smtClean="0"/>
              <a:t>В-третьих</a:t>
            </a:r>
            <a:r>
              <a:rPr lang="ru-RU" b="1" dirty="0"/>
              <a:t>,</a:t>
            </a:r>
            <a:r>
              <a:rPr lang="ru-RU" dirty="0"/>
              <a:t> это ввоз без обязательства вывоза с территории страны-экспортера. Цель ввоза - продажа.</a:t>
            </a:r>
          </a:p>
          <a:p>
            <a:endParaRPr lang="ru-RU" dirty="0"/>
          </a:p>
        </p:txBody>
      </p:sp>
      <p:pic>
        <p:nvPicPr>
          <p:cNvPr id="5" name="Содержимое 4" descr="импорт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tretch>
            <a:fillRect/>
          </a:stretch>
        </p:blipFill>
        <p:spPr bwMode="auto">
          <a:xfrm>
            <a:off x="4211960" y="1124744"/>
            <a:ext cx="4248472" cy="446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54760" cy="995710"/>
          </a:xfrm>
        </p:spPr>
        <p:txBody>
          <a:bodyPr>
            <a:noAutofit/>
          </a:bodyPr>
          <a:lstStyle/>
          <a:p>
            <a:r>
              <a:rPr lang="ru-RU" sz="4800" i="1" dirty="0" smtClean="0"/>
              <a:t>Инаугурация</a:t>
            </a:r>
            <a:endParaRPr lang="ru-RU" sz="48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394720" cy="4691063"/>
          </a:xfrm>
        </p:spPr>
        <p:txBody>
          <a:bodyPr/>
          <a:lstStyle/>
          <a:p>
            <a:pPr lvl="0"/>
            <a:r>
              <a:rPr lang="ru-RU" dirty="0"/>
              <a:t>[</a:t>
            </a:r>
            <a:r>
              <a:rPr lang="ru-RU" dirty="0" err="1"/>
              <a:t>англ</a:t>
            </a:r>
            <a:r>
              <a:rPr lang="ru-RU" dirty="0"/>
              <a:t>, </a:t>
            </a:r>
            <a:r>
              <a:rPr lang="ru-RU" dirty="0" err="1"/>
              <a:t>inauguration</a:t>
            </a:r>
            <a:r>
              <a:rPr lang="ru-RU" dirty="0"/>
              <a:t> &lt; лат. </a:t>
            </a:r>
            <a:r>
              <a:rPr lang="ru-RU" dirty="0" err="1"/>
              <a:t>inaugurare</a:t>
            </a:r>
            <a:r>
              <a:rPr lang="ru-RU" dirty="0"/>
              <a:t> посвящать] - торжественная процедура вступления в должность главы государства.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67944" y="273050"/>
            <a:ext cx="4618856" cy="585311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Инвестор</a:t>
            </a:r>
            <a:endParaRPr lang="ru-RU" sz="48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878088" cy="4572000"/>
          </a:xfrm>
        </p:spPr>
        <p:txBody>
          <a:bodyPr/>
          <a:lstStyle/>
          <a:p>
            <a:pPr lvl="0"/>
            <a:r>
              <a:rPr lang="ru-RU" dirty="0"/>
              <a:t>[</a:t>
            </a:r>
            <a:r>
              <a:rPr lang="ru-RU" dirty="0" err="1"/>
              <a:t>англ</a:t>
            </a:r>
            <a:r>
              <a:rPr lang="ru-RU" dirty="0"/>
              <a:t>, </a:t>
            </a:r>
            <a:r>
              <a:rPr lang="ru-RU" dirty="0" err="1"/>
              <a:t>investor</a:t>
            </a:r>
            <a:r>
              <a:rPr lang="ru-RU" dirty="0"/>
              <a:t> &lt; лат.] -вкладчик; лицо, организация или государство, осуществляющие инвестицию.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79912" y="1435100"/>
            <a:ext cx="5135488" cy="4572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320</Words>
  <Application>Microsoft Office PowerPoint</Application>
  <PresentationFormat>Экран (4:3)</PresentationFormat>
  <Paragraphs>41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</vt:lpstr>
      <vt:lpstr>Саяногорский Политехнический техникум    ПРЕДСТАВЛЯЕТ</vt:lpstr>
      <vt:lpstr> ОТ Группы «142НП»</vt:lpstr>
      <vt:lpstr>ПРОЕКТ: А как это по-русски?</vt:lpstr>
      <vt:lpstr>Слайд 4</vt:lpstr>
      <vt:lpstr>Слайд 5</vt:lpstr>
      <vt:lpstr>    К вашему вниманию мы представляем СЛОВАРЬ политических терминов.</vt:lpstr>
      <vt:lpstr>Импорт</vt:lpstr>
      <vt:lpstr>Инаугурация</vt:lpstr>
      <vt:lpstr>Инвестор</vt:lpstr>
      <vt:lpstr>Маркетинг</vt:lpstr>
      <vt:lpstr>Провайдер</vt:lpstr>
      <vt:lpstr>Спикер</vt:lpstr>
      <vt:lpstr>Экспорт</vt:lpstr>
      <vt:lpstr>Эскалация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А как это по-русски?</dc:title>
  <dc:creator>пк</dc:creator>
  <cp:lastModifiedBy>пк</cp:lastModifiedBy>
  <cp:revision>7</cp:revision>
  <dcterms:created xsi:type="dcterms:W3CDTF">2014-04-15T14:53:47Z</dcterms:created>
  <dcterms:modified xsi:type="dcterms:W3CDTF">2014-04-15T15:55:16Z</dcterms:modified>
</cp:coreProperties>
</file>