
<file path=[Content_Types].xml><?xml version="1.0" encoding="utf-8"?>
<Types xmlns="http://schemas.openxmlformats.org/package/2006/content-types">
  <Default Extension="svg" ContentType="image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DF55EA4-149F-4D69-BEA6-BD91E69D40CB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042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C6EEFD7-539C-4716-B022-9C0D63A193C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2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37D760-01ED-4CBE-B56F-9D74EED6CC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0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25EF44-14DA-42C6-BF7B-27EBFFAB31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96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900CEB-E18D-4F54-82E4-036AC9D2342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2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A2ECCD-5E5D-4F82-9AB9-2413CA1D64A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8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C1190C-810F-4EF0-A23D-86CD318DC39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8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AA3565-A623-45CC-B8C5-FD635BE8927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6625" y="1768475"/>
            <a:ext cx="4141788" cy="584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30813" y="1768475"/>
            <a:ext cx="4143375" cy="584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C017D1-70DD-42CD-8258-51936CB10C7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7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F4BFB5-5A4C-4360-96A4-4C3AE4A514F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25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288F9E-0895-4051-B3F9-0C05BDEB07D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6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5DFCD2-1960-4CF2-893F-B39E331E567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EA4CCA-D4E5-4482-8EC8-1730BBB377A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1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D16619-5AEA-4EC6-95CC-A7C5DB947DF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62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FF771E-8613-4A64-8626-824DFDB18C5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FD7914-A08B-48E8-91EE-582116539F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5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5988" y="479425"/>
            <a:ext cx="2108200" cy="713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6625" y="479425"/>
            <a:ext cx="6176963" cy="713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60D95A-2933-49C2-B623-A88EDAC5929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3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136967-F46E-4E35-A2A2-786A430DAB1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710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755D84-66E6-479C-8925-1ED91F63C89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5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39CD4E-DE6F-4F71-B861-4DC17263B13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2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8922A5-F8D6-4AA9-B332-AD52FF8881F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27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E67322-8D3D-4A88-9F5C-F0A6A1F335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13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63FB8F-D957-4DFD-B9C7-66B4D158A67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6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BCA1FC-2A60-4EBB-B8B1-00D2FB24F51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7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sv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866F0D8-A424-491B-B3E2-8BC3F792562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3456000" y="479880"/>
            <a:ext cx="3168000" cy="108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Click to edit the title text format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936000" y="1768680"/>
            <a:ext cx="8438040" cy="5846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28"/>
              </a:spcAft>
              <a:buClr>
                <a:srgbClr val="FFFFFF"/>
              </a:buClr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1"/>
              </a:spcAft>
              <a:buClr>
                <a:srgbClr val="FFFFFF"/>
              </a:buClr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78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78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78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ru-RU"/>
              <a:t>Click to edit the outline text format</a:t>
            </a:r>
          </a:p>
          <a:p>
            <a:pPr lvl="1"/>
            <a:r>
              <a:rPr lang="ru-RU"/>
              <a:t>Second Outline Level</a:t>
            </a:r>
          </a:p>
          <a:p>
            <a:pPr lvl="2"/>
            <a:r>
              <a:rPr lang="ru-RU"/>
              <a:t>Third Outline Level</a:t>
            </a:r>
          </a:p>
          <a:p>
            <a:pPr lvl="3"/>
            <a:r>
              <a:rPr lang="ru-RU"/>
              <a:t>Fourth Outline Level</a:t>
            </a:r>
          </a:p>
          <a:p>
            <a:pPr lvl="4"/>
            <a:r>
              <a:rPr lang="ru-RU"/>
              <a:t>Fifth Outline Level</a:t>
            </a:r>
          </a:p>
          <a:p>
            <a:pPr lvl="5"/>
            <a:r>
              <a:rPr lang="ru-RU"/>
              <a:t>Sixth Outline Level</a:t>
            </a:r>
          </a:p>
          <a:p>
            <a:pPr lvl="6"/>
            <a:r>
              <a:rPr lang="ru-RU"/>
              <a:t>Seventh Outline Level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A3C9051-F975-4C86-98A3-BC65547452CB}" type="slidenum">
              <a:t>‹#›</a:t>
            </a:fld>
            <a:endParaRPr lang="ru-RU"/>
          </a:p>
        </p:txBody>
      </p:sp>
      <p:pic>
        <p:nvPicPr>
          <p:cNvPr id="7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4320"/>
            <a:ext cx="10079640" cy="75556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0">
        <a:buNone/>
        <a:tabLst/>
        <a:defRPr lang="ru-RU" sz="4400" b="0" i="0" u="none" strike="noStrike" kern="1200">
          <a:ln>
            <a:noFill/>
          </a:ln>
          <a:solidFill>
            <a:srgbClr val="FFFFFF"/>
          </a:solidFill>
          <a:latin typeface="Liberation Sans" pitchFamily="18"/>
          <a:ea typeface="Droid Sans Fallback" pitchFamily="2"/>
          <a:cs typeface="Lohit Hindi" pitchFamily="2"/>
        </a:defRPr>
      </a:lvl1pPr>
    </p:titleStyle>
    <p:bodyStyle>
      <a:lvl1pPr lvl="0" rtl="0" hangingPunct="0">
        <a:buClr>
          <a:srgbClr val="FFFFFF"/>
        </a:buClr>
        <a:buSzPct val="45000"/>
        <a:buFont typeface="StarSymbol"/>
        <a:buChar char="●"/>
        <a:tabLst/>
        <a:defRPr lang="ru-RU"/>
      </a:lvl1pPr>
      <a:lvl2pPr lvl="1" rtl="0" hangingPunct="0">
        <a:buClr>
          <a:srgbClr val="FFFFFF"/>
        </a:buClr>
        <a:buSzPct val="75000"/>
        <a:buFont typeface="StarSymbol"/>
        <a:buChar char="–"/>
        <a:tabLst/>
        <a:defRPr lang="ru-RU"/>
      </a:lvl2pPr>
      <a:lvl3pPr lvl="2" rtl="0" hangingPunct="0">
        <a:buClr>
          <a:srgbClr val="FFFFFF"/>
        </a:buClr>
        <a:buSzPct val="45000"/>
        <a:buFont typeface="StarSymbol"/>
        <a:buChar char="●"/>
        <a:tabLst/>
        <a:defRPr lang="ru-RU"/>
      </a:lvl3pPr>
      <a:lvl4pPr lvl="3" rtl="0" hangingPunct="0">
        <a:buClr>
          <a:srgbClr val="FFFFFF"/>
        </a:buClr>
        <a:buSzPct val="75000"/>
        <a:buFont typeface="StarSymbol"/>
        <a:buChar char="–"/>
        <a:tabLst/>
        <a:defRPr lang="ru-RU"/>
      </a:lvl4pPr>
      <a:lvl5pPr lvl="4" rtl="0" hangingPunct="0">
        <a:buClr>
          <a:srgbClr val="FFFFFF"/>
        </a:buClr>
        <a:buSzPct val="45000"/>
        <a:buFont typeface="StarSymbol"/>
        <a:buChar char="●"/>
        <a:tabLst/>
        <a:defRPr lang="ru-RU"/>
      </a:lvl5pPr>
      <a:lvl6pPr lvl="5" rtl="0" hangingPunct="0">
        <a:buClr>
          <a:srgbClr val="FFFFFF"/>
        </a:buClr>
        <a:buSzPct val="45000"/>
        <a:buFont typeface="StarSymbol"/>
        <a:buChar char="●"/>
        <a:tabLst/>
        <a:defRPr lang="ru-RU"/>
      </a:lvl6pPr>
      <a:lvl7pPr lvl="6" rtl="0" hangingPunct="0">
        <a:buClr>
          <a:srgbClr val="FFFFFF"/>
        </a:buClr>
        <a:buSzPct val="45000"/>
        <a:buFont typeface="StarSymbol"/>
        <a:buChar char="●"/>
        <a:tabLst/>
        <a:defRPr lang="ru-RU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40.radikal.ru/i090/1303/a3/3b0981dd923c.jpg" TargetMode="External"/><Relationship Id="rId2" Type="http://schemas.openxmlformats.org/officeDocument/2006/relationships/hyperlink" Target="http://s56.radikal.ru/i153/1303/41/6bae758f333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232000" y="500760"/>
            <a:ext cx="5688000" cy="1875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Кроссворд по творчеству  Л.И. Гайдая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28000" y="1872000"/>
            <a:ext cx="1800000" cy="23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056000" y="4320000"/>
            <a:ext cx="1944000" cy="27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2232000" y="501120"/>
            <a:ext cx="5688000" cy="1875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Кроссворд по творчеству  Л.И. Гайдая</a:t>
            </a:r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 idx="4294967295"/>
          </p:nvPr>
        </p:nvSpPr>
        <p:spPr>
          <a:xfrm>
            <a:off x="2232000" y="501120"/>
            <a:ext cx="5688000" cy="1875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Кроссворд по творчеству  Л.И. Гайдая</a:t>
            </a:r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 idx="4294967295"/>
          </p:nvPr>
        </p:nvSpPr>
        <p:spPr>
          <a:xfrm>
            <a:off x="2232000" y="501120"/>
            <a:ext cx="5688000" cy="1875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4C1900"/>
                </a:solidFill>
              </a:rPr>
              <a:t>Кроссворд по творчеству  Л.И. Гайдая</a:t>
            </a:r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 idx="4294967295"/>
          </p:nvPr>
        </p:nvSpPr>
        <p:spPr>
          <a:xfrm>
            <a:off x="864000" y="2592000"/>
            <a:ext cx="6048000" cy="110735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2600">
                <a:solidFill>
                  <a:srgbClr val="4C1900"/>
                </a:solidFill>
              </a:rPr>
              <a:t>Слайд 1 — Вопросы.</a:t>
            </a:r>
            <a:br>
              <a:rPr lang="ru-RU" sz="2600">
                <a:solidFill>
                  <a:srgbClr val="4C1900"/>
                </a:solidFill>
              </a:rPr>
            </a:br>
            <a:r>
              <a:rPr lang="ru-RU" sz="2600">
                <a:solidFill>
                  <a:srgbClr val="4C1900"/>
                </a:solidFill>
              </a:rPr>
              <a:t>Слайд 2 — Чистая сетка кроссворда.</a:t>
            </a:r>
            <a:br>
              <a:rPr lang="ru-RU" sz="2600">
                <a:solidFill>
                  <a:srgbClr val="4C1900"/>
                </a:solidFill>
              </a:rPr>
            </a:br>
            <a:r>
              <a:rPr lang="ru-RU" sz="2600">
                <a:solidFill>
                  <a:srgbClr val="4C1900"/>
                </a:solidFill>
              </a:rPr>
              <a:t>Слайд 3 — сетка с ответами.</a:t>
            </a:r>
          </a:p>
        </p:txBody>
      </p:sp>
      <p:sp>
        <p:nvSpPr>
          <p:cNvPr id="9" name="Заголовок 8"/>
          <p:cNvSpPr txBox="1">
            <a:spLocks noGrp="1"/>
          </p:cNvSpPr>
          <p:nvPr>
            <p:ph type="title" idx="4294967295"/>
          </p:nvPr>
        </p:nvSpPr>
        <p:spPr>
          <a:xfrm>
            <a:off x="720000" y="6192000"/>
            <a:ext cx="5688000" cy="1083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1600">
                <a:solidFill>
                  <a:srgbClr val="4C1900"/>
                </a:solidFill>
              </a:rPr>
              <a:t>Презентацию — кроссворд выполняла ученица 6 класса,  МБОУ «СОШ №18» Останина Мария.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4C1900"/>
                </a:solidFill>
                <a:latin typeface="Times New Roman" pitchFamily="18"/>
              </a:rPr>
              <a:t>Вопросы.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720000" y="1296000"/>
            <a:ext cx="2808000" cy="432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1800">
                <a:solidFill>
                  <a:srgbClr val="4C1900"/>
                </a:solidFill>
                <a:latin typeface="Times New Roman" pitchFamily="18"/>
              </a:rPr>
              <a:t>По горизонтали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000" y="2216160"/>
            <a:ext cx="688788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6. В какой оптимистической драме снялся Гайдай в 1958 году?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000" y="1702800"/>
            <a:ext cx="479376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2. В каком горобе родился Леонид Гайдай?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920" y="2839320"/>
            <a:ext cx="5040000" cy="1120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12. Как любил называть свою жену Леонид?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080" y="2986200"/>
            <a:ext cx="426492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11. Как звали сестру Леонида Гайдая?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920" y="2729520"/>
            <a:ext cx="658908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10. Кто в одном из его фильмов «менял профессию» (имя)?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000" y="1959480"/>
            <a:ext cx="477864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3. В каком жанре Леонид снимал фильмы?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0000" y="2472840"/>
            <a:ext cx="7384680" cy="259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>
                <a:solidFill>
                  <a:srgbClr val="4C1900"/>
                </a:solidFill>
                <a:latin typeface="Times New Roman" pitchFamily="18"/>
              </a:defRPr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8. Что по версии одного из фильмов Гайдая было бриллиантовым?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0000" y="4176000"/>
            <a:ext cx="8320320" cy="390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/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1. Как звали отца Леонида Гайдая?</a:t>
            </a:r>
            <a:b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4. Чьи фильмы любил смотреть Гайдай в детстве (фамилия в И.п) ? </a:t>
            </a:r>
            <a:b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5. Какая фамилия былу у жены Леонида? </a:t>
            </a:r>
            <a:b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7. С каким героем фильма сравнивала Леонида его жена (в И.п)?</a:t>
            </a:r>
            <a:b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9. Как звали дочь известного режиссёра?</a:t>
            </a:r>
          </a:p>
          <a:p>
            <a:pPr lvl="0" algn="l" rtl="0" hangingPunct="0">
              <a:buNone/>
              <a:tabLst/>
              <a:defRPr sz="1200"/>
            </a:pPr>
            <a:r>
              <a:rPr lang="ru-RU" sz="1800" b="0" i="0" u="none" strike="noStrike" kern="1200">
                <a:ln>
                  <a:noFill/>
                </a:ln>
                <a:solidFill>
                  <a:srgbClr val="4C19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13. В каком городе погиб Леонид Гайдай?</a:t>
            </a: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> </a:t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endParaRPr lang="ru-RU" sz="1800" b="0" i="0" u="none" strike="noStrike" kern="1200">
              <a:ln>
                <a:noFill/>
              </a:ln>
              <a:solidFill>
                <a:srgbClr val="FFFFFF"/>
              </a:solidFill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Заголовок 11"/>
          <p:cNvSpPr txBox="1">
            <a:spLocks noGrp="1"/>
          </p:cNvSpPr>
          <p:nvPr>
            <p:ph type="title" idx="4294967295"/>
          </p:nvPr>
        </p:nvSpPr>
        <p:spPr>
          <a:xfrm>
            <a:off x="-864000" y="3888000"/>
            <a:ext cx="5688000" cy="10832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1800">
                <a:solidFill>
                  <a:srgbClr val="4C1900"/>
                </a:solidFill>
                <a:latin typeface="Times New Roman" pitchFamily="18"/>
              </a:rPr>
              <a:t>По вертикали 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4600" y="1599840"/>
            <a:ext cx="8320320" cy="332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  <a:defRPr sz="1200"/>
            </a:pP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/>
            </a:r>
            <a:br>
              <a: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  <a:ea typeface="Droid Sans Fallback" pitchFamily="2"/>
                <a:cs typeface="Lohit Hindi" pitchFamily="2"/>
              </a:rPr>
            </a:br>
            <a:endParaRPr lang="ru-RU" sz="1800" b="0" i="0" u="none" strike="noStrike" kern="1200">
              <a:ln>
                <a:noFill/>
              </a:ln>
              <a:solidFill>
                <a:srgbClr val="FFFFFF"/>
              </a:solidFill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760" y="0"/>
            <a:ext cx="10065240" cy="75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808" y="539477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Использованные ресурсы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http://s56.radikal.ru/i153/1303/41/6bae758f333e.jpg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http://s40.radikal.ru/i090/1303/a3/3b0981dd923c.jpg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6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nse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144</Words>
  <Application>Microsoft Office PowerPoint</Application>
  <PresentationFormat>Экран (4:3)</PresentationFormat>
  <Paragraphs>22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Обычный</vt:lpstr>
      <vt:lpstr>Sunset</vt:lpstr>
      <vt:lpstr>Кроссворд по творчеству  Л.И. Гайдая</vt:lpstr>
      <vt:lpstr>Вопросы.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по творчеству  Л.И. Гайдая</dc:title>
  <dc:creator>НТР</dc:creator>
  <cp:lastModifiedBy>НТР</cp:lastModifiedBy>
  <cp:revision>3</cp:revision>
  <dcterms:created xsi:type="dcterms:W3CDTF">2013-03-07T01:44:58Z</dcterms:created>
  <dcterms:modified xsi:type="dcterms:W3CDTF">2013-03-09T11:12:48Z</dcterms:modified>
</cp:coreProperties>
</file>