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4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0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1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3.xml"/>
  <Override ContentType="application/vnd.openxmlformats-officedocument.theme+xml" PartName="/ppt/theme/theme2.xml"/>
  <Override ContentType="application/vnd.openxmlformats-officedocument.theme+xml" PartName="/ppt/theme/theme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2.xml"/>
  <Override ContentType="application/vnd.openxmlformats-officedocument.presentationml.slide+xml" PartName="/ppt/slides/slide9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18.xml"/>
  <Override ContentType="application/vnd.openxmlformats-officedocument.presentationml.slide+xml" PartName="/ppt/slides/slide15.xml"/>
  <Override ContentType="application/vnd.openxmlformats-officedocument.presentationml.slide+xml" PartName="/ppt/slides/slide7.xml"/>
  <Override ContentType="application/vnd.openxmlformats-officedocument.presentationml.slide+xml" PartName="/ppt/slides/slide17.xml"/>
  <Override ContentType="application/vnd.openxmlformats-officedocument.presentationml.slide+xml" PartName="/ppt/slides/slide8.xml"/>
  <Override ContentType="application/vnd.openxmlformats-officedocument.presentationml.slide+xml" PartName="/ppt/slides/slide19.xml"/>
  <Override ContentType="application/vnd.openxmlformats-officedocument.presentationml.slide+xml" PartName="/ppt/slides/slide4.xml"/>
  <Override ContentType="application/vnd.openxmlformats-officedocument.presentationml.slide+xml" PartName="/ppt/slides/slide10.xml"/>
  <Override ContentType="application/vnd.openxmlformats-officedocument.presentationml.slide+xml" PartName="/ppt/slides/slide14.xml"/>
  <Override ContentType="application/vnd.openxmlformats-officedocument.presentationml.slide+xml" PartName="/ppt/slides/slide11.xml"/>
  <Override ContentType="application/vnd.openxmlformats-officedocument.presentationml.slide+xml" PartName="/ppt/slides/slide5.xml"/>
  <Override ContentType="application/vnd.openxmlformats-officedocument.presentationml.tableStyles+xml" PartName="/ppt/tableStyles.xml"/>
</Types>
</file>

<file path=_rels/.rels><?xml version="1.0" encoding="UTF-8" standalone="yes"?><Relationships xmlns="http://schemas.openxmlformats.org/package/2006/relationships"><Relationship Type="http://schemas.openxmlformats.org/officeDocument/2006/relationships/officeDocument" Id="rId1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c:Ignorable="mv" autoCompressPictures="0" mc:PreserveAttributes="mv:*" saveSubsetFonts="1">
  <p:sldMasterIdLst>
    <p:sldMasterId id="214748365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6858000" cx="9144000"/>
  <p:notesSz cy="9144000" cx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i="0" baseline="0" strike="noStrike" sz="1400" b="0" cap="none" u="none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90651C3A-4460-11DB-9652-00E08161165F}"/>
</file>

<file path=ppt/_rels/presentation.xml.rels><?xml version="1.0" encoding="UTF-8" standalone="yes"?><Relationships xmlns="http://schemas.openxmlformats.org/package/2006/relationships"><Relationship Type="http://schemas.openxmlformats.org/officeDocument/2006/relationships/slide" Id="rId19" Target="slides/slide14.xml"/><Relationship Type="http://schemas.openxmlformats.org/officeDocument/2006/relationships/slide" Id="rId18" Target="slides/slide13.xml"/><Relationship Type="http://schemas.openxmlformats.org/officeDocument/2006/relationships/slide" Id="rId17" Target="slides/slide12.xml"/><Relationship Type="http://schemas.openxmlformats.org/officeDocument/2006/relationships/slide" Id="rId16" Target="slides/slide11.xml"/><Relationship Type="http://schemas.openxmlformats.org/officeDocument/2006/relationships/slide" Id="rId15" Target="slides/slide10.xml"/><Relationship Type="http://schemas.openxmlformats.org/officeDocument/2006/relationships/slide" Id="rId14" Target="slides/slide9.xml"/><Relationship Type="http://schemas.openxmlformats.org/officeDocument/2006/relationships/slide" Id="rId12" Target="slides/slide7.xml"/><Relationship Type="http://schemas.openxmlformats.org/officeDocument/2006/relationships/slide" Id="rId13" Target="slides/slide8.xml"/><Relationship Type="http://schemas.openxmlformats.org/officeDocument/2006/relationships/slide" Id="rId10" Target="slides/slide5.xml"/><Relationship Type="http://schemas.openxmlformats.org/officeDocument/2006/relationships/slide" Id="rId11" Target="slides/slide6.xml"/><Relationship Type="http://schemas.openxmlformats.org/officeDocument/2006/relationships/slide" Id="rId26" Target="slides/slide21.xml"/><Relationship Type="http://schemas.openxmlformats.org/officeDocument/2006/relationships/slide" Id="rId25" Target="slides/slide20.xml"/><Relationship Type="http://schemas.openxmlformats.org/officeDocument/2006/relationships/presProps" Id="rId2" Target="presProps.xml"/><Relationship Type="http://schemas.openxmlformats.org/officeDocument/2006/relationships/slide" Id="rId21" Target="slides/slide16.xml"/><Relationship Type="http://schemas.openxmlformats.org/officeDocument/2006/relationships/theme" Id="rId1" Target="theme/theme3.xml"/><Relationship Type="http://schemas.openxmlformats.org/officeDocument/2006/relationships/slide" Id="rId22" Target="slides/slide17.xml"/><Relationship Type="http://schemas.openxmlformats.org/officeDocument/2006/relationships/slideMaster" Id="rId4" Target="slideMasters/slideMaster1.xml"/><Relationship Type="http://schemas.openxmlformats.org/officeDocument/2006/relationships/slide" Id="rId23" Target="slides/slide18.xml"/><Relationship Type="http://schemas.openxmlformats.org/officeDocument/2006/relationships/tableStyles" Id="rId3" Target="tableStyles.xml"/><Relationship Type="http://schemas.openxmlformats.org/officeDocument/2006/relationships/slide" Id="rId24" Target="slides/slide19.xml"/><Relationship Type="http://schemas.openxmlformats.org/officeDocument/2006/relationships/slide" Id="rId20" Target="slides/slide15.xml"/><Relationship Type="http://schemas.openxmlformats.org/officeDocument/2006/relationships/slide" Id="rId9" Target="slides/slide4.xml"/><Relationship Type="http://schemas.openxmlformats.org/officeDocument/2006/relationships/slide" Id="rId6" Target="slides/slide1.xml"/><Relationship Type="http://schemas.openxmlformats.org/officeDocument/2006/relationships/notesMaster" Id="rId5" Target="notesMasters/notesMaster1.xml"/><Relationship Type="http://schemas.openxmlformats.org/officeDocument/2006/relationships/slide" Id="rId8" Target="slides/slide3.xml"/><Relationship Type="http://schemas.openxmlformats.org/officeDocument/2006/relationships/slide" Id="rId7" Target="slides/slide2.xml"/></Relationships>
</file>

<file path=ppt/notesMasters/_rels/notesMaster1.xml.rels><?xml version="1.0" encoding="UTF-8" standalone="yes"?><Relationships xmlns="http://schemas.openxmlformats.org/package/2006/relationships"><Relationship Type="http://schemas.openxmlformats.org/officeDocument/2006/relationships/theme" Id="rId1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" id="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name="Shape 2" id="2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name="Shape 3" id="3"/>
          <p:cNvSpPr txBox="1"/>
          <p:nvPr>
            <p:ph idx="1" type="body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anchorCtr="0" bIns="91425" tIns="91425" anchor="t" lIns="91425" rIns="91425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/>
        </p:txBody>
      </p:sp>
    </p:spTree>
  </p:cSld>
  <p:clrMap accent6="accent6" tx2="lt2" accent5="accent5" bg2="dk2" tx1="dk1" accent4="accent4" bg1="lt1" accent3="accent3" accent2="accent2" accent1="accent1" folHlink="folHlink" hlink="hlink"/>
</p:notesMaster>
</file>

<file path=ppt/notesSlides/_rels/notesSlide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3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4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5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6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7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8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_rels/notesSlide9.xml.rels><?xml version="1.0" encoding="UTF-8" standalone="yes"?><Relationships xmlns="http://schemas.openxmlformats.org/package/2006/relationships"><Relationship Type="http://schemas.openxmlformats.org/officeDocument/2006/relationships/notesMaster" Id="rId1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3" id="4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4" id="44"/>
          <p:cNvSpPr/>
          <p:nvPr>
            <p:ph type="sldImg" idx="2"/>
          </p:nvPr>
        </p:nvSpPr>
        <p:spPr>
          <a:xfrm>
            <a:off y="685800" x="1143225"/>
            <a:ext cy="3429000" cx="4572225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45" id="4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1" id="9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2" id="9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3" id="9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96" id="9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7" id="9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98" id="9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1" id="10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2" id="10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03" id="10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08" id="10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9" id="109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0" id="110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3" id="11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4" id="114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15" id="115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19" id="11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0" id="12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1" id="12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4" id="12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5" id="12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26" id="12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29" id="12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0" id="13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1" id="13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36" id="13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7" id="13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38" id="13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1" id="14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2" id="14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3" id="14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49" id="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0" id="5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1" id="5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46" id="1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7" id="147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48" id="148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151" id="15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2" id="152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153" id="153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4" id="5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5" id="5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56" id="5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59" id="5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0" id="6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1" id="6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4" id="6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5" id="65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66" id="66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69" id="6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0" id="70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1" id="71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75" id="7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6" id="7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77" id="7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0" id="8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1" id="81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2" id="82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Sp="0" showMasterPhAnim="0">
  <p:cSld>
    <p:spTree>
      <p:nvGrpSpPr>
        <p:cNvPr name="Shape 85" id="8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6" id="86"/>
          <p:cNvSpPr/>
          <p:nvPr>
            <p:ph type="sldImg" idx="2"/>
          </p:nvPr>
        </p:nvSpPr>
        <p:spPr>
          <a:xfrm>
            <a:off y="685800" x="1143225"/>
            <a:ext cy="3429000" cx="4572299"/>
          </a:xfrm>
          <a:custGeom>
            <a:pathLst>
              <a:path extrusionOk="0" h="120000" w="120000">
                <a:moveTo>
                  <a:pt y="0" x="0"/>
                </a:moveTo>
                <a:lnTo>
                  <a:pt y="0" x="120000"/>
                </a:lnTo>
                <a:lnTo>
                  <a:pt y="120000" x="120000"/>
                </a:lnTo>
                <a:lnTo>
                  <a:pt y="120000" x="0"/>
                </a:lnTo>
                <a:close/>
              </a:path>
            </a:pathLst>
          </a:custGeom>
        </p:spPr>
      </p:sp>
      <p:sp>
        <p:nvSpPr>
          <p:cNvPr name="Shape 87" id="87"/>
          <p:cNvSpPr txBox="1"/>
          <p:nvPr>
            <p:ph type="body" idx="1"/>
          </p:nvPr>
        </p:nvSpPr>
        <p:spPr>
          <a:xfrm>
            <a:off y="4343400" x="685800"/>
            <a:ext cy="4114800" cx="54863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/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Type="http://schemas.openxmlformats.org/officeDocument/2006/relationships/slideMaster" Id="rId1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" type="title">
  <p:cSld name="title">
    <p:spTree>
      <p:nvGrpSpPr>
        <p:cNvPr name="Shape 7" id="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" id="8"/>
          <p:cNvSpPr/>
          <p:nvPr/>
        </p:nvSpPr>
        <p:spPr>
          <a:xfrm>
            <a:off y="0" x="0"/>
            <a:ext cy="6901800" cx="9144000"/>
          </a:xfrm>
          <a:prstGeom prst="rect">
            <a:avLst/>
          </a:prstGeom>
          <a:gradFill>
            <a:gsLst>
              <a:gs pos="0">
                <a:srgbClr val="003171"/>
              </a:gs>
              <a:gs pos="100000">
                <a:srgbClr val="549FFF"/>
              </a:gs>
            </a:gsLst>
            <a:lin scaled="0" ang="792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9" id="9"/>
          <p:cNvSpPr/>
          <p:nvPr/>
        </p:nvSpPr>
        <p:spPr>
          <a:xfrm flipH="1">
            <a:off y="16052" x="-3832"/>
            <a:ext cy="6881034" cx="10925833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40784"/>
                </a:srgbClr>
              </a:gs>
              <a:gs pos="41000">
                <a:srgbClr val="003171">
                  <a:alpha val="94901"/>
                </a:srgbClr>
              </a:gs>
              <a:gs pos="100000">
                <a:srgbClr val="003171">
                  <a:alpha val="94901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0" id="10"/>
          <p:cNvSpPr/>
          <p:nvPr/>
        </p:nvSpPr>
        <p:spPr>
          <a:xfrm flipH="1">
            <a:off y="881" x="14659"/>
            <a:ext cy="6881034" cx="10500940"/>
          </a:xfrm>
          <a:custGeom>
            <a:pathLst>
              <a:path extrusionOk="0" h="6863875" w="24279631">
                <a:moveTo>
                  <a:pt y="0" x="9291599"/>
                </a:moveTo>
                <a:lnTo>
                  <a:pt y="5875" x="24279631"/>
                </a:lnTo>
                <a:lnTo>
                  <a:pt y="6863875" x="24250422"/>
                </a:lnTo>
                <a:lnTo>
                  <a:pt y="6858000" x="8740466"/>
                </a:lnTo>
                <a:cubicBezTo>
                  <a:pt y="3062308" x="0"/>
                  <a:pt y="312298" x="7449035"/>
                  <a:pt y="0" x="9291599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b" anchorCtr="0" rIns="91425">
            <a:spAutoFit/>
          </a:bodyPr>
          <a:lstStyle/>
          <a:p/>
        </p:txBody>
      </p:sp>
      <p:sp>
        <p:nvSpPr>
          <p:cNvPr name="Shape 11" id="11"/>
          <p:cNvSpPr/>
          <p:nvPr/>
        </p:nvSpPr>
        <p:spPr>
          <a:xfrm>
            <a:off y="-881" x="-846666"/>
            <a:ext cy="6906895" cx="2167466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2" id="12"/>
          <p:cNvSpPr/>
          <p:nvPr/>
        </p:nvSpPr>
        <p:spPr>
          <a:xfrm rot="10800000" flipH="1">
            <a:off y="-4974" x="-524933"/>
            <a:ext cy="6906895" cx="1403434"/>
          </a:xfrm>
          <a:custGeom>
            <a:pathLst>
              <a:path extrusionOk="0" h="6180667" w="2167467">
                <a:moveTo>
                  <a:pt y="0" x="939800"/>
                </a:moveTo>
                <a:lnTo>
                  <a:pt y="5881" x="1905000"/>
                </a:lnTo>
                <a:cubicBezTo>
                  <a:pt y="1035992" x="2167467"/>
                  <a:pt y="1848556" x="0"/>
                  <a:pt y="6180667" x="1896533"/>
                </a:cubicBezTo>
                <a:lnTo>
                  <a:pt y="6180667" x="939800"/>
                </a:lnTo>
                <a:lnTo>
                  <a:pt y="0" x="939800"/>
                </a:lnTo>
                <a:close/>
              </a:path>
            </a:pathLst>
          </a:custGeom>
          <a:gradFill>
            <a:gsLst>
              <a:gs pos="0">
                <a:srgbClr val="003171">
                  <a:alpha val="20784"/>
                </a:srgbClr>
              </a:gs>
              <a:gs pos="100000">
                <a:srgbClr val="65A8FF">
                  <a:alpha val="20784"/>
                </a:srgbClr>
              </a:gs>
            </a:gsLst>
            <a:lin scaled="0" ang="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3" id="13"/>
          <p:cNvSpPr txBox="1"/>
          <p:nvPr>
            <p:ph type="ctrTitle"/>
          </p:nvPr>
        </p:nvSpPr>
        <p:spPr>
          <a:xfrm>
            <a:off y="1656080" x="1082040"/>
            <a:ext cy="1470000" cx="70509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3048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4800" b="1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4" id="14"/>
          <p:cNvSpPr txBox="1"/>
          <p:nvPr>
            <p:ph type="subTitle" idx="1"/>
          </p:nvPr>
        </p:nvSpPr>
        <p:spPr>
          <a:xfrm>
            <a:off y="3230880" x="1082040"/>
            <a:ext cy="925499" cx="70358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152400" algn="r" marL="0" rtl="0">
              <a:spcBef>
                <a:spcPts val="0"/>
              </a:spcBef>
              <a:buClr>
                <a:schemeClr val="lt1"/>
              </a:buClr>
              <a:buSzPct val="100000"/>
              <a:buFont typeface="Trebuchet MS"/>
              <a:buNone/>
              <a:defRPr i="0" baseline="0" strike="noStrike" sz="2400" b="0" cap="none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x" type="tx">
  <p:cSld name="tx">
    <p:spTree>
      <p:nvGrpSpPr>
        <p:cNvPr name="Shape 15" id="15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6" id="16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7" id="17"/>
          <p:cNvSpPr txBox="1"/>
          <p:nvPr>
            <p:ph type="body" idx="1"/>
          </p:nvPr>
        </p:nvSpPr>
        <p:spPr>
          <a:xfrm>
            <a:off y="1658990" x="457200"/>
            <a:ext cy="4840199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sz="32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sz="28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sz="24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baseline="0" sz="2000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18" id="18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19" id="19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0" id="20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woColTx" type="twoColTx">
  <p:cSld name="twoColTx">
    <p:spTree>
      <p:nvGrpSpPr>
        <p:cNvPr name="Shape 21" id="2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2" id="22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3" id="23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4" id="24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25" id="2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26" id="26"/>
          <p:cNvSpPr txBox="1"/>
          <p:nvPr>
            <p:ph type="body" idx="1"/>
          </p:nvPr>
        </p:nvSpPr>
        <p:spPr>
          <a:xfrm>
            <a:off y="1658990" x="457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  <p:sp>
        <p:nvSpPr>
          <p:cNvPr name="Shape 27" id="27"/>
          <p:cNvSpPr txBox="1"/>
          <p:nvPr>
            <p:ph type="body" idx="2"/>
          </p:nvPr>
        </p:nvSpPr>
        <p:spPr>
          <a:xfrm>
            <a:off y="1658990" x="4648200"/>
            <a:ext cy="4840199" cx="40385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rtl="0">
              <a:buNone/>
              <a:defRPr sz="2800"/>
            </a:lvl1pPr>
            <a:lvl2pPr rtl="0">
              <a:buNone/>
              <a:defRPr sz="2400"/>
            </a:lvl2pPr>
            <a:lvl3pPr rtl="0">
              <a:buNone/>
              <a:defRPr sz="2000"/>
            </a:lvl3pPr>
            <a:lvl4pPr rtl="0">
              <a:buNone/>
              <a:defRPr sz="1800"/>
            </a:lvl4pPr>
            <a:lvl5pPr rtl="0">
              <a:buNone/>
              <a:defRPr sz="1800"/>
            </a:lvl5pPr>
            <a:lvl6pPr rtl="0">
              <a:buNone/>
              <a:defRPr sz="1800"/>
            </a:lvl6pPr>
            <a:lvl7pPr rtl="0">
              <a:buNone/>
              <a:defRPr sz="1800"/>
            </a:lvl7pPr>
            <a:lvl8pPr rtl="0">
              <a:buNone/>
              <a:defRPr sz="1800"/>
            </a:lvl8pPr>
            <a:lvl9pPr rtl="0">
              <a:buNone/>
              <a:defRPr sz="1800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titleOnly" type="titleOnly">
  <p:cSld name="titleOnly">
    <p:spTree>
      <p:nvGrpSpPr>
        <p:cNvPr name="Shape 28" id="2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29" id="29"/>
          <p:cNvSpPr/>
          <p:nvPr/>
        </p:nvSpPr>
        <p:spPr>
          <a:xfrm rot="10800000" flipH="1">
            <a:off y="-4700" x="-348182"/>
            <a:ext cy="6862700" cx="1723519"/>
          </a:xfrm>
          <a:custGeom>
            <a:pathLst>
              <a:path extrusionOk="0" h="6879900" w="4476675">
                <a:moveTo>
                  <a:pt y="16025" x="4476676"/>
                </a:moveTo>
                <a:lnTo>
                  <a:pt y="0" x="879695"/>
                </a:lnTo>
                <a:cubicBezTo>
                  <a:pt y="2293300" x="886211"/>
                  <a:pt y="4586600" x="892726"/>
                  <a:pt y="6879900" x="899242"/>
                </a:cubicBezTo>
                <a:lnTo>
                  <a:pt y="6861462" x="3909760"/>
                </a:lnTo>
                <a:cubicBezTo>
                  <a:pt y="3547544" x="0"/>
                  <a:pt y="1824359" x="1695771"/>
                  <a:pt y="16025" x="447667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0" id="30"/>
          <p:cNvSpPr/>
          <p:nvPr/>
        </p:nvSpPr>
        <p:spPr>
          <a:xfrm rot="10800000" flipH="1">
            <a:off y="-4700" x="-1118653"/>
            <a:ext cy="6862700" cx="3100650"/>
          </a:xfrm>
          <a:custGeom>
            <a:pathLst>
              <a:path extrusionOk="0" h="6879900" w="8053639">
                <a:moveTo>
                  <a:pt y="16025" x="4696126"/>
                </a:moveTo>
                <a:lnTo>
                  <a:pt y="0" x="2920537"/>
                </a:lnTo>
                <a:cubicBezTo>
                  <a:pt y="2293300" x="2927053"/>
                  <a:pt y="4586600" x="2933568"/>
                  <a:pt y="6879900" x="2940084"/>
                </a:cubicBezTo>
                <a:lnTo>
                  <a:pt y="6861462" x="4085318"/>
                </a:lnTo>
                <a:cubicBezTo>
                  <a:pt y="4651267" x="8053639"/>
                  <a:pt y="3113439" x="0"/>
                  <a:pt y="16025" x="4696126"/>
                </a:cubicBezTo>
                <a:close/>
              </a:path>
            </a:pathLst>
          </a:custGeom>
          <a:gradFill>
            <a:gsLst>
              <a:gs pos="0">
                <a:srgbClr val="549FFF">
                  <a:alpha val="53725"/>
                </a:srgbClr>
              </a:gs>
              <a:gs pos="41000">
                <a:srgbClr val="003171">
                  <a:alpha val="53725"/>
                </a:srgbClr>
              </a:gs>
              <a:gs pos="100000">
                <a:srgbClr val="003171">
                  <a:alpha val="53725"/>
                </a:srgbClr>
              </a:gs>
            </a:gsLst>
            <a:path path="circle">
              <a:fillToRect r="100%" t="100%"/>
            </a:path>
            <a:tileRect l="-100%" b="-100%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1" id="31"/>
          <p:cNvSpPr/>
          <p:nvPr/>
        </p:nvSpPr>
        <p:spPr>
          <a:xfrm rot="10800000">
            <a:off y="-6969" x="8088846"/>
            <a:ext cy="6864969" cx="1100667"/>
          </a:xfrm>
          <a:custGeom>
            <a:pathLst>
              <a:path extrusionOk="0" h="6916846" w="1100668">
                <a:moveTo>
                  <a:pt y="11711" x="0"/>
                </a:moveTo>
                <a:lnTo>
                  <a:pt y="0" x="956734"/>
                </a:lnTo>
                <a:cubicBezTo>
                  <a:pt y="3419922" x="33869"/>
                  <a:pt y="4504457" x="220135"/>
                  <a:pt y="6916846" x="1100668"/>
                </a:cubicBezTo>
                <a:lnTo>
                  <a:pt y="6916846" x="0"/>
                </a:lnTo>
                <a:lnTo>
                  <a:pt y="11711" x="0"/>
                </a:lnTo>
                <a:close/>
              </a:path>
            </a:pathLst>
          </a:custGeom>
          <a:gradFill>
            <a:gsLst>
              <a:gs pos="0">
                <a:srgbClr val="003171"/>
              </a:gs>
              <a:gs pos="100000">
                <a:srgbClr val="65A8FF"/>
              </a:gs>
            </a:gsLst>
            <a:lin scaled="0" ang="5700000"/>
          </a:gradFill>
          <a:ln>
            <a:noFill/>
          </a:ln>
        </p:spPr>
        <p:txBody>
          <a:bodyPr bIns="45700" tIns="45700" lIns="91425" anchor="ctr" anchorCtr="0" rIns="91425">
            <a:spAutoFit/>
          </a:bodyPr>
          <a:lstStyle/>
          <a:p/>
        </p:txBody>
      </p:sp>
      <p:sp>
        <p:nvSpPr>
          <p:cNvPr name="Shape 32" id="32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algn="l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sz="4000" b="1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CAPTION_ONLY">
  <p:cSld name="CAPTION_ONLY">
    <p:spTree>
      <p:nvGrpSpPr>
        <p:cNvPr name="Shape 33" id="3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grpSp>
        <p:nvGrpSpPr>
          <p:cNvPr name="Shape 34" id="34"/>
          <p:cNvGrpSpPr/>
          <p:nvPr/>
        </p:nvGrpSpPr>
        <p:grpSpPr>
          <a:xfrm>
            <a:off y="4933386" x="-6264"/>
            <a:ext cy="3100650" cx="9150267"/>
            <a:chOff y="4933386" x="-6264"/>
            <a:chExt cy="3100650" cx="9150267"/>
          </a:xfrm>
        </p:grpSpPr>
        <p:sp>
          <p:nvSpPr>
            <p:cNvPr name="Shape 35" id="35"/>
            <p:cNvSpPr/>
            <p:nvPr/>
          </p:nvSpPr>
          <p:spPr>
            <a:xfrm>
              <a:off y="5537200" x="-7"/>
              <a:ext cy="1574769" cx="9144008"/>
            </a:xfrm>
            <a:custGeom>
              <a:pathLst>
                <a:path extrusionOk="0" h="1257301" w="9144009">
                  <a:moveTo>
                    <a:pt y="266700" x="5"/>
                  </a:moveTo>
                  <a:cubicBezTo>
                    <a:pt y="1257301" x="8115305"/>
                    <a:pt y="0" x="7620009"/>
                    <a:pt y="186267" x="9144009"/>
                  </a:cubicBezTo>
                  <a:cubicBezTo>
                    <a:pt y="441678" x="9144008"/>
                    <a:pt y="818763" x="9143998"/>
                    <a:pt y="1074174" x="9143997"/>
                  </a:cubicBezTo>
                  <a:lnTo>
                    <a:pt y="1086874" x="0"/>
                  </a:lnTo>
                  <a:cubicBezTo>
                    <a:pt y="854041" x="0"/>
                    <a:pt y="499533" x="5"/>
                    <a:pt y="266700" x="5"/>
                  </a:cubicBezTo>
                  <a:close/>
                </a:path>
              </a:pathLst>
            </a:custGeom>
            <a:gradFill>
              <a:gsLst>
                <a:gs pos="0">
                  <a:srgbClr val="549FFF"/>
                </a:gs>
                <a:gs pos="100000">
                  <a:srgbClr val="003171">
                    <a:alpha val="51764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6" id="36"/>
            <p:cNvSpPr/>
            <p:nvPr/>
          </p:nvSpPr>
          <p:spPr>
            <a:xfrm rot="5400000" flipH="1">
              <a:off y="1908578" x="3018543"/>
              <a:ext cy="9150266" cx="3100650"/>
            </a:xfrm>
            <a:custGeom>
              <a:pathLst>
                <a:path extrusionOk="0" h="6879900" w="8053639">
                  <a:moveTo>
                    <a:pt y="16025" x="4696126"/>
                  </a:moveTo>
                  <a:lnTo>
                    <a:pt y="0" x="2920537"/>
                  </a:lnTo>
                  <a:cubicBezTo>
                    <a:pt y="2293300" x="2927053"/>
                    <a:pt y="4586600" x="2933568"/>
                    <a:pt y="6879900" x="2940084"/>
                  </a:cubicBezTo>
                  <a:lnTo>
                    <a:pt y="6861462" x="4085318"/>
                  </a:lnTo>
                  <a:cubicBezTo>
                    <a:pt y="4651267" x="8053639"/>
                    <a:pt y="3113439" x="0"/>
                    <a:pt y="16025" x="4696126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78823"/>
                  </a:srgbClr>
                </a:gs>
                <a:gs pos="41000">
                  <a:srgbClr val="003171">
                    <a:alpha val="78823"/>
                  </a:srgbClr>
                </a:gs>
                <a:gs pos="100000">
                  <a:srgbClr val="003171">
                    <a:alpha val="78823"/>
                  </a:srgbClr>
                </a:gs>
              </a:gsLst>
              <a:path path="circle">
                <a:fillToRect r="100%" t="100%"/>
              </a:path>
              <a:tileRect l="-100%" b="-100%"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  <p:sp>
          <p:nvSpPr>
            <p:cNvPr name="Shape 37" id="37"/>
            <p:cNvSpPr/>
            <p:nvPr/>
          </p:nvSpPr>
          <p:spPr>
            <a:xfrm>
              <a:off y="5740400" x="-7"/>
              <a:ext cy="1574769" cx="9144010"/>
            </a:xfrm>
            <a:custGeom>
              <a:pathLst>
                <a:path extrusionOk="0" h="1257301" w="9144011">
                  <a:moveTo>
                    <a:pt y="266700" x="7"/>
                  </a:moveTo>
                  <a:cubicBezTo>
                    <a:pt y="1257301" x="8115307"/>
                    <a:pt y="0" x="7620011"/>
                    <a:pt y="186267" x="9144011"/>
                  </a:cubicBezTo>
                  <a:lnTo>
                    <a:pt y="921775" x="9144011"/>
                  </a:lnTo>
                  <a:lnTo>
                    <a:pt y="931914" x="0"/>
                  </a:lnTo>
                  <a:cubicBezTo>
                    <a:pt y="699081" x="0"/>
                    <a:pt y="499533" x="7"/>
                    <a:pt y="266700" x="7"/>
                  </a:cubicBezTo>
                  <a:close/>
                </a:path>
              </a:pathLst>
            </a:custGeom>
            <a:gradFill>
              <a:gsLst>
                <a:gs pos="0">
                  <a:srgbClr val="549FFF">
                    <a:alpha val="81960"/>
                  </a:srgbClr>
                </a:gs>
                <a:gs pos="100000">
                  <a:srgbClr val="003171">
                    <a:alpha val="81960"/>
                  </a:srgbClr>
                </a:gs>
              </a:gsLst>
              <a:path path="circle">
                <a:fillToRect r="50%" l="50%" b="50%" t="50%"/>
              </a:path>
              <a:tileRect/>
            </a:gradFill>
            <a:ln>
              <a:noFill/>
            </a:ln>
          </p:spPr>
          <p:txBody>
            <a:bodyPr bIns="45700" tIns="45700" lIns="91425" anchor="ctr" anchorCtr="0" rIns="91425">
              <a:spAutoFit/>
            </a:bodyPr>
            <a:lstStyle/>
            <a:p/>
          </p:txBody>
        </p:sp>
      </p:grpSp>
      <p:sp>
        <p:nvSpPr>
          <p:cNvPr name="Shape 38" id="38"/>
          <p:cNvSpPr txBox="1"/>
          <p:nvPr>
            <p:ph type="body" idx="1"/>
          </p:nvPr>
        </p:nvSpPr>
        <p:spPr>
          <a:xfrm>
            <a:off y="5367337" x="1792288"/>
            <a:ext cy="804899" cx="5486399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ctr" anchorCtr="0" rIns="91425"/>
          <a:lstStyle>
            <a:lvl1pPr indent="152400" algn="ctr" marL="0" rtl="0">
              <a:buSzPct val="100000"/>
              <a:buFont typeface="Trebuchet MS"/>
              <a:buNone/>
              <a:defRPr sz="2400"/>
            </a:lvl1pPr>
            <a:lvl2pPr indent="152400" algn="ctr" marL="0" rtl="0">
              <a:buSzPct val="100000"/>
              <a:buFont typeface="Trebuchet MS"/>
              <a:buNone/>
              <a:defRPr sz="2400"/>
            </a:lvl2pPr>
            <a:lvl3pPr indent="152400" algn="ctr" marL="0" rtl="0">
              <a:buSzPct val="100000"/>
              <a:buFont typeface="Trebuchet MS"/>
              <a:buNone/>
              <a:defRPr sz="2400"/>
            </a:lvl3pPr>
            <a:lvl4pPr indent="152400" algn="ctr" marL="0" rtl="0">
              <a:buSzPct val="100000"/>
              <a:buFont typeface="Trebuchet MS"/>
              <a:buNone/>
              <a:defRPr sz="2400"/>
            </a:lvl4pPr>
            <a:lvl5pPr indent="152400" algn="ctr" marL="0" rtl="0">
              <a:buSzPct val="100000"/>
              <a:buFont typeface="Trebuchet MS"/>
              <a:buNone/>
              <a:defRPr sz="2400"/>
            </a:lvl5pPr>
            <a:lvl6pPr indent="152400" algn="ctr" marL="0" rtl="0">
              <a:buSzPct val="100000"/>
              <a:buFont typeface="Trebuchet MS"/>
              <a:buNone/>
              <a:defRPr sz="2400"/>
            </a:lvl6pPr>
            <a:lvl7pPr indent="152400" algn="ctr" marL="0" rtl="0">
              <a:buSzPct val="100000"/>
              <a:buFont typeface="Trebuchet MS"/>
              <a:buNone/>
              <a:defRPr sz="2400"/>
            </a:lvl7pPr>
            <a:lvl8pPr indent="152400" algn="ctr" marL="0" rtl="0">
              <a:buSzPct val="100000"/>
              <a:buFont typeface="Trebuchet MS"/>
              <a:buNone/>
              <a:defRPr sz="2400"/>
            </a:lvl8pPr>
            <a:lvl9pPr indent="152400" algn="ctr" marL="0" rtl="0">
              <a:buSzPct val="100000"/>
              <a:buFont typeface="Trebuchet MS"/>
              <a:buNone/>
              <a:defRPr sz="2400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matchingName="blank" type="blank">
  <p:cSld name="blank">
    <p:spTree>
      <p:nvGrpSpPr>
        <p:cNvPr name="Shape 39" id="39"/>
        <p:cNvGrpSpPr/>
        <p:nvPr/>
      </p:nvGrpSpPr>
      <p:grpSpPr>
        <a:xfrm>
          <a:off y="0" x="0"/>
          <a:ext cy="0" cx="0"/>
          <a:chOff y="0" x="0"/>
          <a:chExt cy="0" cx="0"/>
        </a:xfrm>
      </p:grpSpPr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Type="http://schemas.openxmlformats.org/officeDocument/2006/relationships/slideLayout" Id="rId2" Target="../slideLayouts/slideLayout2.xml"/><Relationship Type="http://schemas.openxmlformats.org/officeDocument/2006/relationships/slideLayout" Id="rId1" Target="../slideLayouts/slideLayout1.xml"/><Relationship Type="http://schemas.openxmlformats.org/officeDocument/2006/relationships/slideLayout" Id="rId4" Target="../slideLayouts/slideLayout4.xml"/><Relationship Type="http://schemas.openxmlformats.org/officeDocument/2006/relationships/slideLayout" Id="rId3" Target="../slideLayouts/slideLayout3.xml"/><Relationship Type="http://schemas.openxmlformats.org/officeDocument/2006/relationships/slideLayout" Id="rId6" Target="../slideLayouts/slideLayout6.xml"/><Relationship Type="http://schemas.openxmlformats.org/officeDocument/2006/relationships/slideLayout" Id="rId5" Target="../slideLayouts/slideLayout5.xml"/><Relationship Type="http://schemas.openxmlformats.org/officeDocument/2006/relationships/theme" Id="rId7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gradFill>
          <a:gsLst>
            <a:gs pos="0">
              <a:schemeClr val="lt2"/>
            </a:gs>
            <a:gs pos="100000">
              <a:schemeClr val="accent1"/>
            </a:gs>
          </a:gsLst>
          <a:path path="circle">
            <a:fillToRect r="50%" l="50%" b="50%" t="50%"/>
          </a:path>
          <a:tileRect/>
        </a:gradFill>
      </p:bgPr>
    </p:bg>
    <p:spTree>
      <p:nvGrpSpPr>
        <p:cNvPr name="Shape 4" id="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" id="5"/>
          <p:cNvSpPr txBox="1"/>
          <p:nvPr>
            <p:ph type="title"/>
          </p:nvPr>
        </p:nvSpPr>
        <p:spPr>
          <a:xfrm>
            <a:off y="274637" x="457200"/>
            <a:ext cy="13257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b" anchorCtr="0" rIns="91425"/>
          <a:lstStyle>
            <a:lvl1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254000" algn="l" marL="0" rtl="0">
              <a:spcBef>
                <a:spcPts val="0"/>
              </a:spcBef>
              <a:buClr>
                <a:srgbClr val="00387E"/>
              </a:buClr>
              <a:buSzPct val="100000"/>
              <a:buFont typeface="Trebuchet MS"/>
              <a:buNone/>
              <a:defRPr i="0" baseline="0" strike="noStrike" sz="4000" b="1" cap="none" u="none">
                <a:solidFill>
                  <a:srgbClr val="00387E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  <p:sp>
        <p:nvSpPr>
          <p:cNvPr name="Shape 6" id="6"/>
          <p:cNvSpPr txBox="1"/>
          <p:nvPr>
            <p:ph type="body" idx="1"/>
          </p:nvPr>
        </p:nvSpPr>
        <p:spPr>
          <a:xfrm>
            <a:off y="1727200" x="457200"/>
            <a:ext cy="4526100" cx="8229600"/>
          </a:xfrm>
          <a:prstGeom prst="rect">
            <a:avLst/>
          </a:prstGeom>
          <a:noFill/>
          <a:ln>
            <a:noFill/>
          </a:ln>
        </p:spPr>
        <p:txBody>
          <a:bodyPr bIns="91425" tIns="91425" lIns="91425" anchor="t" anchorCtr="0" rIns="91425"/>
          <a:lstStyle>
            <a:lvl1pPr indent="-342900" algn="l" marL="342900" rtl="0">
              <a:spcBef>
                <a:spcPts val="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32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  <a:lvl2pPr indent="-285750" algn="l" marL="742950" rtl="0">
              <a:spcBef>
                <a:spcPts val="56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8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2pPr>
            <a:lvl3pPr indent="-228600" algn="l" marL="1143000" rtl="0">
              <a:spcBef>
                <a:spcPts val="48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4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3pPr>
            <a:lvl4pPr indent="-228600" algn="l" marL="16002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4pPr>
            <a:lvl5pPr indent="-228600" algn="l" marL="20574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5pPr>
            <a:lvl6pPr indent="-228600" algn="l" marL="25146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6pPr>
            <a:lvl7pPr indent="-228600" algn="l" marL="2971800" rtl="0">
              <a:spcBef>
                <a:spcPts val="400"/>
              </a:spcBef>
              <a:buClr>
                <a:schemeClr val="dk2"/>
              </a:buClr>
              <a:buSzPct val="166666"/>
              <a:buFont typeface="Arial"/>
              <a:buChar char="•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7pPr>
            <a:lvl8pPr indent="-228600" algn="l" marL="3429000" rtl="0">
              <a:spcBef>
                <a:spcPts val="400"/>
              </a:spcBef>
              <a:buClr>
                <a:schemeClr val="dk2"/>
              </a:buClr>
              <a:buSzPct val="100000"/>
              <a:buFont typeface="Courier New"/>
              <a:buChar char="o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8pPr>
            <a:lvl9pPr indent="-228600" algn="l" marL="3886200" rtl="0">
              <a:spcBef>
                <a:spcPts val="400"/>
              </a:spcBef>
              <a:buClr>
                <a:schemeClr val="dk2"/>
              </a:buClr>
              <a:buSzPct val="100000"/>
              <a:buFont typeface="Wingdings"/>
              <a:buChar char="§"/>
              <a:defRPr i="0" baseline="0" strike="noStrike" sz="2000" b="0" cap="none" u="none">
                <a:solidFill>
                  <a:schemeClr val="dk2"/>
                </a:solidFill>
                <a:latin typeface="Trebuchet MS"/>
                <a:ea typeface="Trebuchet MS"/>
                <a:cs typeface="Trebuchet MS"/>
                <a:sym typeface="Trebuchet MS"/>
              </a:defRPr>
            </a:lvl9pPr>
          </a:lstStyle>
          <a:p/>
        </p:txBody>
      </p:sp>
    </p:spTree>
  </p:cSld>
  <p:clrMap accent6="accent6" tx2="lt2" bg2="dk2" accent5="accent5" tx1="dk1" bg1="lt1" accent4="accent4" accent3="accent3" accent2="accent2" accent1="accent1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i="0" baseline="0" strike="noStrike" sz="1400" b="0" cap="none" u="none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.xml"/><Relationship Type="http://schemas.openxmlformats.org/officeDocument/2006/relationships/slideLayout" Id="rId1" Target="../slideLayouts/slideLayout1.xml"/><Relationship Type="http://schemas.openxmlformats.org/officeDocument/2006/relationships/image" Id="rId3" Target="../media/image03.jpg"/></Relationships>
</file>

<file path=ppt/slides/_rels/slide1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0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4.jpg"/></Relationships>
</file>

<file path=ppt/slides/_rels/slide1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1.xml"/><Relationship Type="http://schemas.openxmlformats.org/officeDocument/2006/relationships/slideLayout" Id="rId1" Target="../slideLayouts/slideLayout6.xml"/></Relationships>
</file>

<file path=ppt/slides/_rels/slide1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2.xml"/><Relationship Type="http://schemas.openxmlformats.org/officeDocument/2006/relationships/slideLayout" Id="rId1" Target="../slideLayouts/slideLayout6.xml"/></Relationships>
</file>

<file path=ppt/slides/_rels/slide1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3.xml"/><Relationship Type="http://schemas.openxmlformats.org/officeDocument/2006/relationships/slideLayout" Id="rId1" Target="../slideLayouts/slideLayout3.xml"/></Relationships>
</file>

<file path=ppt/slides/_rels/slide1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4.xml"/><Relationship Type="http://schemas.openxmlformats.org/officeDocument/2006/relationships/slideLayout" Id="rId1" Target="../slideLayouts/slideLayout6.xml"/></Relationships>
</file>

<file path=ppt/slides/_rels/slide1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5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0.jpg"/></Relationships>
</file>

<file path=ppt/slides/_rels/slide1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6.xml"/><Relationship Type="http://schemas.openxmlformats.org/officeDocument/2006/relationships/slideLayout" Id="rId1" Target="../slideLayouts/slideLayout6.xml"/></Relationships>
</file>

<file path=ppt/slides/_rels/slide1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7.xml"/><Relationship Type="http://schemas.openxmlformats.org/officeDocument/2006/relationships/slideLayout" Id="rId1" Target="../slideLayouts/slideLayout6.xml"/></Relationships>
</file>

<file path=ppt/slides/_rels/slide1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8.xml"/><Relationship Type="http://schemas.openxmlformats.org/officeDocument/2006/relationships/slideLayout" Id="rId1" Target="../slideLayouts/slideLayout3.xml"/></Relationships>
</file>

<file path=ppt/slides/_rels/slide1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19.xml"/><Relationship Type="http://schemas.openxmlformats.org/officeDocument/2006/relationships/slideLayout" Id="rId1" Target="../slideLayouts/slideLayout6.xml"/></Relationships>
</file>

<file path=ppt/slides/_rels/slide2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1.jpg"/></Relationships>
</file>

<file path=ppt/slides/_rels/slide20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0.xml"/><Relationship Type="http://schemas.openxmlformats.org/officeDocument/2006/relationships/slideLayout" Id="rId1" Target="../slideLayouts/slideLayout5.xml"/></Relationships>
</file>

<file path=ppt/slides/_rels/slide21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21.xml"/><Relationship Type="http://schemas.openxmlformats.org/officeDocument/2006/relationships/slideLayout" Id="rId1" Target="../slideLayouts/slideLayout6.xml"/></Relationships>
</file>

<file path=ppt/slides/_rels/slide3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3.xml"/><Relationship Type="http://schemas.openxmlformats.org/officeDocument/2006/relationships/slideLayout" Id="rId1" Target="../slideLayouts/slideLayout6.xml"/></Relationships>
</file>

<file path=ppt/slides/_rels/slide4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4.xml"/><Relationship Type="http://schemas.openxmlformats.org/officeDocument/2006/relationships/slideLayout" Id="rId1" Target="../slideLayouts/slideLayout6.xml"/></Relationships>
</file>

<file path=ppt/slides/_rels/slide5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5.xml"/><Relationship Type="http://schemas.openxmlformats.org/officeDocument/2006/relationships/slideLayout" Id="rId1" Target="../slideLayouts/slideLayout6.xml"/></Relationships>
</file>

<file path=ppt/slides/_rels/slide6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6.xml"/><Relationship Type="http://schemas.openxmlformats.org/officeDocument/2006/relationships/slideLayout" Id="rId1" Target="../slideLayouts/slideLayout6.xml"/></Relationships>
</file>

<file path=ppt/slides/_rels/slide7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7.xml"/><Relationship Type="http://schemas.openxmlformats.org/officeDocument/2006/relationships/slideLayout" Id="rId1" Target="../slideLayouts/slideLayout2.xml"/><Relationship Type="http://schemas.openxmlformats.org/officeDocument/2006/relationships/image" Id="rId3" Target="../media/image02.jpg"/></Relationships>
</file>

<file path=ppt/slides/_rels/slide8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8.xml"/><Relationship Type="http://schemas.openxmlformats.org/officeDocument/2006/relationships/slideLayout" Id="rId1" Target="../slideLayouts/slideLayout6.xml"/></Relationships>
</file>

<file path=ppt/slides/_rels/slide9.xml.rels><?xml version="1.0" encoding="UTF-8" standalone="yes"?><Relationships xmlns="http://schemas.openxmlformats.org/package/2006/relationships"><Relationship Type="http://schemas.openxmlformats.org/officeDocument/2006/relationships/notesSlide" Id="rId2" Target="../notesSlides/notesSlide9.xml"/><Relationship Type="http://schemas.openxmlformats.org/officeDocument/2006/relationships/slideLayout" Id="rId1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D5A6BD"/>
        </a:solidFill>
      </p:bgPr>
    </p:bg>
    <p:spTree>
      <p:nvGrpSpPr>
        <p:cNvPr name="Shape 40" id="40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1" id="41"/>
          <p:cNvSpPr txBox="1"/>
          <p:nvPr>
            <p:ph type="ctrTitle"/>
          </p:nvPr>
        </p:nvSpPr>
        <p:spPr>
          <a:xfrm>
            <a:off y="1082877" x="1082040"/>
            <a:ext cy="1490699" cx="70509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>
              <a:buNone/>
            </a:pPr>
            <a:r>
              <a:rPr lang="en" i="1" sz="5200">
                <a:solidFill>
                  <a:schemeClr val="lt2"/>
                </a:solidFill>
                <a:latin typeface="Corsiva"/>
                <a:ea typeface="Corsiva"/>
                <a:cs typeface="Corsiva"/>
                <a:sym typeface="Corsiva"/>
              </a:rPr>
              <a:t>Адресаты любовной лирики Ф. Тютчева</a:t>
            </a:r>
          </a:p>
        </p:txBody>
      </p:sp>
      <p:sp>
        <p:nvSpPr>
          <p:cNvPr name="Shape 42" id="42"/>
          <p:cNvSpPr/>
          <p:nvPr/>
        </p:nvSpPr>
        <p:spPr>
          <a:xfrm>
            <a:off y="2830911" x="2930450"/>
            <a:ext cy="3695050" cx="2974004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8" id="8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9" id="89"/>
          <p:cNvSpPr txBox="1"/>
          <p:nvPr>
            <p:ph type="title"/>
          </p:nvPr>
        </p:nvSpPr>
        <p:spPr>
          <a:xfrm>
            <a:off y="274637" x="457200"/>
            <a:ext cy="26973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3000">
                <a:solidFill>
                  <a:srgbClr val="000000"/>
                </a:solidFill>
                <a:latin typeface="Corsiva"/>
                <a:ea typeface="Corsiva"/>
                <a:cs typeface="Corsiva"/>
                <a:sym typeface="Corsiva"/>
              </a:rPr>
              <a:t>История третья. </a:t>
            </a:r>
          </a:p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3000">
                <a:solidFill>
                  <a:srgbClr val="000000"/>
                </a:solidFill>
                <a:latin typeface="Corsiva"/>
                <a:ea typeface="Corsiva"/>
                <a:cs typeface="Corsiva"/>
                <a:sym typeface="Corsiva"/>
              </a:rPr>
              <a:t>Эрнестина Дернберг </a:t>
            </a:r>
          </a:p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3000">
                <a:solidFill>
                  <a:srgbClr val="000000"/>
                </a:solidFill>
                <a:latin typeface="Corsiva"/>
                <a:ea typeface="Corsiva"/>
                <a:cs typeface="Corsiva"/>
                <a:sym typeface="Corsiva"/>
              </a:rPr>
              <a:t>«Мне благодатью ты б была...»</a:t>
            </a:r>
          </a:p>
          <a:p>
            <a:r>
              <a:t/>
            </a:r>
          </a:p>
        </p:txBody>
      </p:sp>
      <p:sp>
        <p:nvSpPr>
          <p:cNvPr name="Shape 90" id="90"/>
          <p:cNvSpPr/>
          <p:nvPr/>
        </p:nvSpPr>
        <p:spPr>
          <a:xfrm>
            <a:off y="2315225" x="2672225"/>
            <a:ext cy="4465508" cx="3327617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4" id="9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95" id="95"/>
          <p:cNvSpPr txBox="1"/>
          <p:nvPr/>
        </p:nvSpPr>
        <p:spPr>
          <a:xfrm>
            <a:off y="193350" x="213825"/>
            <a:ext cy="6316200" cx="87321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2600" b="1">
                <a:solidFill>
                  <a:srgbClr val="073763"/>
                </a:solidFill>
              </a:rPr>
              <a:t>Женщина замечательной внешности, прекрасно образованная и, к тому же, богатая. Роман Эрнестины с Теодором развивался на фоне все возраставших семейных трудностей в семье Тютчевых. В августе 1837 г. старшим секретарем при миссии в Турине. Элеонора должна была приехать к нему весной следующего года, а пока влюбленные встречались в Германии и Италии. Одна из встреч в Генуе должна была стать последней: при живой жене дальнейшие встречи для Эрнестины были бессмысленными. Однаков В августе 1838 г., не выдержав трудностей семейной жизни, умерла Элеонора, а в декабре 1838 г. освободившееся место заняла Эрнестина.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99" id="9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0" id="100"/>
          <p:cNvSpPr txBox="1"/>
          <p:nvPr/>
        </p:nvSpPr>
        <p:spPr>
          <a:xfrm>
            <a:off y="152400" x="152400"/>
            <a:ext cy="6070800" cx="84249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 sz="2600">
                <a:solidFill>
                  <a:srgbClr val="073763"/>
                </a:solidFill>
              </a:rPr>
              <a:t>...О, если бы тогда тебе приснилось,</a:t>
            </a:r>
          </a:p>
          <a:p>
            <a:pPr rtl="0" lvl="0">
              <a:buNone/>
            </a:pPr>
            <a:r>
              <a:rPr lang="en" sz="2600">
                <a:solidFill>
                  <a:srgbClr val="073763"/>
                </a:solidFill>
              </a:rPr>
              <a:t>Что будущность для нас обоих берегла...</a:t>
            </a:r>
          </a:p>
          <a:p>
            <a:pPr rtl="0" lvl="0">
              <a:buNone/>
            </a:pPr>
            <a:r>
              <a:rPr lang="en" sz="2600">
                <a:solidFill>
                  <a:srgbClr val="073763"/>
                </a:solidFill>
              </a:rPr>
              <a:t>Как уязвленная, ты б с воплем пробудилась,</a:t>
            </a:r>
          </a:p>
          <a:p>
            <a:pPr rtl="0" lvl="0">
              <a:buNone/>
            </a:pPr>
            <a:r>
              <a:rPr lang="en" sz="2600">
                <a:solidFill>
                  <a:srgbClr val="073763"/>
                </a:solidFill>
              </a:rPr>
              <a:t>Иль в сон иной бы перешла.</a:t>
            </a:r>
          </a:p>
          <a:p>
            <a:r>
              <a:t/>
            </a:r>
          </a:p>
          <a:p>
            <a:pPr algn="just" rtl="0" lvl="0">
              <a:buNone/>
            </a:pPr>
            <a:r>
              <a:rPr lang="en" sz="2600">
                <a:solidFill>
                  <a:srgbClr val="073763"/>
                </a:solidFill>
              </a:rPr>
              <a:t>Очарованная Эрнестина не услышала предостережений судьбы и 17 июля 1839 г. стала женой Теодора. Перестала существовать баронесса Эрнестина фон Дернберг, появилась Эрнестина Тютчева.</a:t>
            </a:r>
          </a:p>
          <a:p>
            <a:pPr algn="just" rtl="0" lvl="0">
              <a:buNone/>
            </a:pPr>
            <a:r>
              <a:rPr lang="en" sz="2600">
                <a:solidFill>
                  <a:srgbClr val="073763"/>
                </a:solidFill>
              </a:rPr>
              <a:t>Кстати, после оформления брака Эрнестина удочерила Анну, Дарью и Екатерину. Эрнестина любила приемных дочерей и сохранила с ними на всю жизнь теплые доверительные отношения.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04" id="10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05" id="105"/>
          <p:cNvSpPr txBox="1"/>
          <p:nvPr>
            <p:ph type="title"/>
          </p:nvPr>
        </p:nvSpPr>
        <p:spPr>
          <a:xfrm>
            <a:off y="950206" x="150123"/>
            <a:ext cy="1939800" cx="8987099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just" rtl="0" lvl="0">
              <a:buNone/>
            </a:pPr>
            <a:r>
              <a:rPr lang="en" sz="2200"/>
              <a:t>Эрнестине выпало дважды стать участницей "любовных треугольников", созданных "излишней влюбчивостью" Теодора. И оба раза судьба оставляла рядом с Теодором Эрнестину. у Теодора не просто случился роман. В 1851 г. у него образовалась вторая семья с Еленой Денисьевой. Противостояние семей длилось 14 лет и окончилось со смертью Денисьевой в 1864 г.</a:t>
            </a:r>
          </a:p>
          <a:p>
            <a:r>
              <a:t/>
            </a:r>
          </a:p>
        </p:txBody>
      </p:sp>
      <p:sp>
        <p:nvSpPr>
          <p:cNvPr name="Shape 106" id="106"/>
          <p:cNvSpPr txBox="1"/>
          <p:nvPr>
            <p:ph type="body" idx="1"/>
          </p:nvPr>
        </p:nvSpPr>
        <p:spPr>
          <a:xfrm>
            <a:off y="2948719" x="211548"/>
            <a:ext cy="3550500" cx="42842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Она сидела на полу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И груду писем разбирала,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И, как остывшую золу,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Брала их в руки и бросала.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Брала знакомые листы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И чудно так на них глядела,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Как души смотрят с высоты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На ими брошенное тело…</a:t>
            </a:r>
          </a:p>
          <a:p>
            <a:r>
              <a:t/>
            </a:r>
          </a:p>
        </p:txBody>
      </p:sp>
      <p:sp>
        <p:nvSpPr>
          <p:cNvPr name="Shape 107" id="107"/>
          <p:cNvSpPr txBox="1"/>
          <p:nvPr>
            <p:ph type="body" idx="2"/>
          </p:nvPr>
        </p:nvSpPr>
        <p:spPr>
          <a:xfrm>
            <a:off y="3112496" x="4648200"/>
            <a:ext cy="3386700" cx="44888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О, сколько жизни было тут,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Невозвратимо пережитой!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О, сколько горестных минут.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Любви и радости убитой!..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Стоял я молча в стороне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И пасть готов был на колени, 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И страшно грустно стало мне.</a:t>
            </a:r>
          </a:p>
          <a:p>
            <a:pPr rtl="0" lvl="0">
              <a:buNone/>
            </a:pPr>
            <a:r>
              <a:rPr lang="en" sz="2400">
                <a:solidFill>
                  <a:srgbClr val="20124D"/>
                </a:solidFill>
              </a:rPr>
              <a:t>Как от присущей милой тени.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1" id="11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2" id="112"/>
          <p:cNvSpPr txBox="1"/>
          <p:nvPr/>
        </p:nvSpPr>
        <p:spPr>
          <a:xfrm>
            <a:off y="1032673" x="152400"/>
            <a:ext cy="2119800" cx="84249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 sz="3000">
                <a:solidFill>
                  <a:srgbClr val="073763"/>
                </a:solidFill>
              </a:rPr>
              <a:t>Эрнестина пережила своего Теодора на 21 год и умерла в глубокой старости. А для нас она сохранилась молодой и прекрасной, как изобразил ее на портрете в начале 1840-х Ф. Дюрк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16" id="11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17" id="117"/>
          <p:cNvSpPr txBox="1"/>
          <p:nvPr>
            <p:ph type="title"/>
          </p:nvPr>
        </p:nvSpPr>
        <p:spPr>
          <a:xfrm>
            <a:off y="622656" x="457200"/>
            <a:ext cy="22266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История четвертая. </a:t>
            </a:r>
          </a:p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Елена Александровна Денисьева </a:t>
            </a:r>
          </a:p>
          <a:p>
            <a:pPr algn="ctr" rtl="0" lv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en" i="1" sz="28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«О, как убийственно мы любим...»</a:t>
            </a:r>
          </a:p>
          <a:p>
            <a:r>
              <a:t/>
            </a:r>
          </a:p>
        </p:txBody>
      </p:sp>
      <p:sp>
        <p:nvSpPr>
          <p:cNvPr name="Shape 118" id="118"/>
          <p:cNvSpPr/>
          <p:nvPr/>
        </p:nvSpPr>
        <p:spPr>
          <a:xfrm>
            <a:off y="2313733" x="2950074"/>
            <a:ext cy="4481978" cx="3181448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2" id="12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3" id="123"/>
          <p:cNvSpPr txBox="1"/>
          <p:nvPr/>
        </p:nvSpPr>
        <p:spPr>
          <a:xfrm>
            <a:off y="152400" x="152400"/>
            <a:ext cy="6575400" cx="8833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3000" b="1">
                <a:solidFill>
                  <a:srgbClr val="073763"/>
                </a:solidFill>
              </a:rPr>
              <a:t> Когда Федору Ивановичу было 47 лет, началось  его новое любовное увлечение, обогатившее русскую поэзию бессмертным лирическим циклом.  «Денисьевский цикл» – вершина любовной лирики Тютчева.</a:t>
            </a:r>
          </a:p>
          <a:p>
            <a:pPr algn="just" rtl="0" lvl="0">
              <a:buNone/>
            </a:pPr>
            <a:r>
              <a:rPr lang="en" sz="3000" b="1">
                <a:solidFill>
                  <a:srgbClr val="073763"/>
                </a:solidFill>
              </a:rPr>
              <a:t> Тяжелые испытания выпали на долю Денисьевой. Быть отвергнутой обществом и родным отцом, подвергнутой жесточайшим обвинениям – эту горькую чашу бедной женщине пришлось испить до дна.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27" id="12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28" id="128"/>
          <p:cNvSpPr txBox="1"/>
          <p:nvPr/>
        </p:nvSpPr>
        <p:spPr>
          <a:xfrm>
            <a:off y="152400" x="152400"/>
            <a:ext cy="6366300" cx="85616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3000" b="1">
                <a:solidFill>
                  <a:srgbClr val="073763"/>
                </a:solidFill>
              </a:rPr>
              <a:t> С Еленой Денисьевой, вольнослушательницей Смольного и племянницей инспектрисы института, Тютчев познакомился в 1845 году. Это произошло после того, как Тютчев устроил в Смольный своих дочерей. Двадцатипятилетняя Елена сразу же влюбилась в Тютчева и была готова ради него на все. Тайный брак между влюбленными был заключен летом 1850 года, о чем Эрнестина, жена Тютчева, даже не подозревала. Однако вскоре о тайной связи стало известно в обществе.</a:t>
            </a:r>
          </a:p>
        </p:txBody>
      </p:sp>
    </p:spTree>
  </p:cSld>
  <p:clrMapOvr>
    <a:masterClrMapping/>
  </p:clrMapOvr>
  <p:transition spd="slow">
    <p:cut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2" id="13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33" id="133"/>
          <p:cNvSpPr txBox="1"/>
          <p:nvPr>
            <p:ph type="title"/>
          </p:nvPr>
        </p:nvSpPr>
        <p:spPr>
          <a:xfrm>
            <a:off y="651002" x="457200"/>
            <a:ext cy="9909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rtl="0" lvl="0">
              <a:buNone/>
            </a:pPr>
            <a:r>
              <a:rPr lang="en" sz="2400"/>
              <a:t>Пик увлечения прошел, и уже в 1851 г. Тютчев "подводил" итоги:</a:t>
            </a:r>
          </a:p>
          <a:p>
            <a:r>
              <a:t/>
            </a:r>
          </a:p>
        </p:txBody>
      </p:sp>
      <p:sp>
        <p:nvSpPr>
          <p:cNvPr name="Shape 134" id="134"/>
          <p:cNvSpPr txBox="1"/>
          <p:nvPr>
            <p:ph type="body" idx="1"/>
          </p:nvPr>
        </p:nvSpPr>
        <p:spPr>
          <a:xfrm>
            <a:off y="1240815" x="457200"/>
            <a:ext cy="5258399" cx="40385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1400"/>
              <a:t>О, как убийственно мы любим,</a:t>
            </a:r>
          </a:p>
          <a:p>
            <a:pPr rtl="0" lvl="0">
              <a:buNone/>
            </a:pPr>
            <a:r>
              <a:rPr lang="en" sz="1400"/>
              <a:t>Как в буйной слепоте страстей</a:t>
            </a:r>
          </a:p>
          <a:p>
            <a:pPr rtl="0" lvl="0">
              <a:buNone/>
            </a:pPr>
            <a:r>
              <a:rPr lang="en" sz="1400"/>
              <a:t>Мы то всего вернее губим,</a:t>
            </a:r>
          </a:p>
          <a:p>
            <a:pPr rtl="0" lvl="0">
              <a:buNone/>
            </a:pPr>
            <a:r>
              <a:rPr lang="en" sz="1400"/>
              <a:t>Что сердцу нашему милей!</a:t>
            </a:r>
          </a:p>
          <a:p>
            <a:pPr rtl="0" lvl="0">
              <a:buNone/>
            </a:pPr>
            <a:r>
              <a:rPr lang="en" sz="1400"/>
              <a:t>Давно ль, гордясь своей победой,</a:t>
            </a:r>
          </a:p>
          <a:p>
            <a:pPr rtl="0" lvl="0">
              <a:buNone/>
            </a:pPr>
            <a:r>
              <a:rPr lang="en" sz="1400"/>
              <a:t>Ты говорил: она моя...</a:t>
            </a:r>
          </a:p>
          <a:p>
            <a:pPr rtl="0" lvl="0">
              <a:buNone/>
            </a:pPr>
            <a:r>
              <a:rPr lang="en" sz="1400"/>
              <a:t>Год не прошел – спроси и сведай,</a:t>
            </a:r>
          </a:p>
          <a:p>
            <a:pPr rtl="0" lvl="0">
              <a:buNone/>
            </a:pPr>
            <a:r>
              <a:rPr lang="en" sz="1400"/>
              <a:t>Что уцелело от нея?</a:t>
            </a:r>
          </a:p>
          <a:p>
            <a:pPr rtl="0" lvl="0">
              <a:buNone/>
            </a:pPr>
            <a:r>
              <a:rPr lang="en" sz="1400"/>
              <a:t>Куда ланит девались розы,</a:t>
            </a:r>
          </a:p>
          <a:p>
            <a:pPr rtl="0" lvl="0">
              <a:buNone/>
            </a:pPr>
            <a:r>
              <a:rPr lang="en" sz="1400"/>
              <a:t>Улыбка уст и блеск очей?</a:t>
            </a:r>
          </a:p>
          <a:p>
            <a:pPr rtl="0" lvl="0">
              <a:buNone/>
            </a:pPr>
            <a:r>
              <a:rPr lang="en" sz="1400"/>
              <a:t>Все опалили, выжгли слезы</a:t>
            </a:r>
          </a:p>
          <a:p>
            <a:pPr rtl="0" lvl="0">
              <a:buNone/>
            </a:pPr>
            <a:r>
              <a:rPr lang="en" sz="1400"/>
              <a:t>Горючей влагою своей.</a:t>
            </a:r>
          </a:p>
          <a:p>
            <a:pPr rtl="0" lvl="0">
              <a:buNone/>
            </a:pPr>
            <a:r>
              <a:rPr lang="en" sz="1400"/>
              <a:t>Ты помнишь ли, при вашей встрече,</a:t>
            </a:r>
          </a:p>
          <a:p>
            <a:pPr rtl="0" lvl="0">
              <a:buNone/>
            </a:pPr>
            <a:r>
              <a:rPr lang="en" sz="1400"/>
              <a:t>При первой встрече роковой,</a:t>
            </a:r>
          </a:p>
          <a:p>
            <a:pPr rtl="0" lvl="0">
              <a:buNone/>
            </a:pPr>
            <a:r>
              <a:rPr lang="en" sz="1400"/>
              <a:t>Ее волшебный взор и речи,</a:t>
            </a:r>
          </a:p>
          <a:p>
            <a:pPr rtl="0" lvl="0">
              <a:buNone/>
            </a:pPr>
            <a:r>
              <a:rPr lang="en" sz="1400"/>
              <a:t>И смех младенчески-живой?</a:t>
            </a:r>
          </a:p>
          <a:p>
            <a:pPr rtl="0" lvl="0">
              <a:buNone/>
            </a:pPr>
            <a:r>
              <a:rPr lang="en" sz="1400"/>
              <a:t>И что ж теперь? И где все это?</a:t>
            </a:r>
          </a:p>
          <a:p>
            <a:pPr rtl="0" lvl="0">
              <a:buNone/>
            </a:pPr>
            <a:r>
              <a:rPr lang="en" sz="1400"/>
              <a:t>И долговечен ли был сон?</a:t>
            </a:r>
          </a:p>
          <a:p>
            <a:pPr rtl="0" lvl="0">
              <a:buNone/>
            </a:pPr>
            <a:r>
              <a:rPr lang="en" sz="1400"/>
              <a:t>Увы, как северное лето,</a:t>
            </a:r>
          </a:p>
          <a:p>
            <a:pPr rtl="0" lvl="0">
              <a:buNone/>
            </a:pPr>
            <a:r>
              <a:rPr lang="en" sz="1400"/>
              <a:t>Был мимолетным гостем он!</a:t>
            </a:r>
          </a:p>
          <a:p>
            <a:r>
              <a:t/>
            </a:r>
          </a:p>
        </p:txBody>
      </p:sp>
      <p:sp>
        <p:nvSpPr>
          <p:cNvPr name="Shape 135" id="135"/>
          <p:cNvSpPr txBox="1"/>
          <p:nvPr>
            <p:ph type="body" idx="2"/>
          </p:nvPr>
        </p:nvSpPr>
        <p:spPr>
          <a:xfrm>
            <a:off y="1198986" x="4648204"/>
            <a:ext cy="5300400" cx="4038599"/>
          </a:xfrm>
          <a:prstGeom prst="rect">
            <a:avLst/>
          </a:prstGeom>
        </p:spPr>
        <p:txBody>
          <a:bodyPr bIns="91425" tIns="91425" lIns="91425" anchor="t" anchorCtr="0" rIns="91425">
            <a:spAutoFit/>
          </a:bodyPr>
          <a:lstStyle/>
          <a:p>
            <a:pPr rtl="0" lvl="0">
              <a:buNone/>
            </a:pPr>
            <a:r>
              <a:rPr lang="en" sz="1400"/>
              <a:t>Судьбы ужасным приговором</a:t>
            </a:r>
          </a:p>
          <a:p>
            <a:pPr rtl="0" lvl="0">
              <a:buNone/>
            </a:pPr>
            <a:r>
              <a:rPr lang="en" sz="1400"/>
              <a:t>Твоя любовь для ней была,</a:t>
            </a:r>
          </a:p>
          <a:p>
            <a:pPr rtl="0" lvl="0">
              <a:buNone/>
            </a:pPr>
            <a:r>
              <a:rPr lang="en" sz="1400"/>
              <a:t>И незаслуженным позором</a:t>
            </a:r>
          </a:p>
          <a:p>
            <a:pPr rtl="0" lvl="0">
              <a:buNone/>
            </a:pPr>
            <a:r>
              <a:rPr lang="en" sz="1400"/>
              <a:t>На жизнь ее она легла!</a:t>
            </a:r>
          </a:p>
          <a:p>
            <a:pPr rtl="0" lvl="0">
              <a:buNone/>
            </a:pPr>
            <a:r>
              <a:rPr lang="en" sz="1400"/>
              <a:t>Жизнь отреченья, жизнь страданья!</a:t>
            </a:r>
          </a:p>
          <a:p>
            <a:pPr rtl="0" lvl="0">
              <a:buNone/>
            </a:pPr>
            <a:r>
              <a:rPr lang="en" sz="1400"/>
              <a:t>В ее душевной глубине</a:t>
            </a:r>
          </a:p>
          <a:p>
            <a:pPr rtl="0" lvl="0">
              <a:buNone/>
            </a:pPr>
            <a:r>
              <a:rPr lang="en" sz="1400"/>
              <a:t>Ей оставались вспоминанья...</a:t>
            </a:r>
          </a:p>
          <a:p>
            <a:pPr rtl="0" lvl="0">
              <a:buNone/>
            </a:pPr>
            <a:r>
              <a:rPr lang="en" sz="1400"/>
              <a:t>Но изменили и оне.</a:t>
            </a:r>
          </a:p>
          <a:p>
            <a:pPr rtl="0" lvl="0">
              <a:buNone/>
            </a:pPr>
            <a:r>
              <a:rPr lang="en" sz="1400"/>
              <a:t>И на земле ей дико стало,</a:t>
            </a:r>
          </a:p>
          <a:p>
            <a:pPr rtl="0" lvl="0">
              <a:buNone/>
            </a:pPr>
            <a:r>
              <a:rPr lang="en" sz="1400"/>
              <a:t>Очарование ушло...</a:t>
            </a:r>
          </a:p>
          <a:p>
            <a:pPr rtl="0" lvl="0">
              <a:buNone/>
            </a:pPr>
            <a:r>
              <a:rPr lang="en" sz="1400"/>
              <a:t>Толпа, нахлынув, в грязь втоптала</a:t>
            </a:r>
          </a:p>
          <a:p>
            <a:pPr rtl="0" lvl="0">
              <a:buNone/>
            </a:pPr>
            <a:r>
              <a:rPr lang="en" sz="1400"/>
              <a:t>То, что в душе ее цвело.</a:t>
            </a:r>
          </a:p>
          <a:p>
            <a:pPr rtl="0" lvl="0">
              <a:buNone/>
            </a:pPr>
            <a:r>
              <a:rPr lang="en" sz="1400"/>
              <a:t>И что ж от долгого мученья,</a:t>
            </a:r>
          </a:p>
          <a:p>
            <a:pPr rtl="0" lvl="0">
              <a:buNone/>
            </a:pPr>
            <a:r>
              <a:rPr lang="en" sz="1400"/>
              <a:t>Как пепл, сберечь ей удалось?</a:t>
            </a:r>
          </a:p>
          <a:p>
            <a:pPr rtl="0" lvl="0">
              <a:buNone/>
            </a:pPr>
            <a:r>
              <a:rPr lang="en" sz="1400"/>
              <a:t>Боль, злую боль ожесточенья,</a:t>
            </a:r>
          </a:p>
          <a:p>
            <a:pPr rtl="0" lvl="0">
              <a:buNone/>
            </a:pPr>
            <a:r>
              <a:rPr lang="en" sz="1400"/>
              <a:t>Боль без отрады и без слез!</a:t>
            </a:r>
          </a:p>
          <a:p>
            <a:pPr rtl="0" lvl="0">
              <a:buNone/>
            </a:pPr>
            <a:r>
              <a:rPr lang="en" sz="1400"/>
              <a:t>О, как убийственно мы любим!</a:t>
            </a:r>
          </a:p>
          <a:p>
            <a:pPr rtl="0" lvl="0">
              <a:buNone/>
            </a:pPr>
            <a:r>
              <a:rPr lang="en" sz="1400"/>
              <a:t>Как в буйной слепоте страстей</a:t>
            </a:r>
          </a:p>
          <a:p>
            <a:pPr rtl="0" lvl="0">
              <a:buNone/>
            </a:pPr>
            <a:r>
              <a:rPr lang="en" sz="1400"/>
              <a:t>Мы то всего вернее губим,</a:t>
            </a:r>
          </a:p>
          <a:p>
            <a:pPr rtl="0" lvl="0"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/>
              <a:t>Что сердцу нашему милей!</a:t>
            </a:r>
          </a:p>
          <a:p>
            <a:pPr rtl="0" lvl="0">
              <a:buNone/>
            </a:pPr>
            <a:r>
              <a:rPr lang="en" sz="1200"/>
              <a:t>С</a:t>
            </a:r>
          </a:p>
        </p:txBody>
      </p:sp>
    </p:spTree>
  </p:cSld>
  <p:clrMapOvr>
    <a:masterClrMapping/>
  </p:clrMapOvr>
  <p:transition spd="slow">
    <p:cut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39" id="13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0" id="140"/>
          <p:cNvSpPr txBox="1"/>
          <p:nvPr/>
        </p:nvSpPr>
        <p:spPr>
          <a:xfrm>
            <a:off y="152400" x="152400"/>
            <a:ext cy="6428999" cx="89379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2400">
                <a:solidFill>
                  <a:srgbClr val="073763"/>
                </a:solidFill>
              </a:rPr>
              <a:t>В течение 14 лет продолжались отношения Тютчева и Денисьевой. У них было трое детей. Смерть Елены Александровны от чахотки 4 августа 1864 года была невосполнимой утратой для поэта. Стихотворение «Весь день она лежала в забытьи» – последнее из произведений «денисьевского цикла».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Весь день она лежала в забытьи,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И всю её уж тени покрывали,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Лил теплый летний дождь – его струи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По листьям весело звучали.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И медленно опомнилась она,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И начала прислушиваться  к шуму,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О, как все это я любила!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Любила ты, и так, как ты, любить –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Нет, никому  еще  не удавалось,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О, Господи! И это пережить…</a:t>
            </a:r>
          </a:p>
          <a:p>
            <a:pPr rtl="0" lvl="0">
              <a:lnSpc>
                <a:spcPct val="115000"/>
              </a:lnSpc>
              <a:buNone/>
            </a:pPr>
            <a:r>
              <a:rPr lang="en" sz="2400">
                <a:solidFill>
                  <a:srgbClr val="073763"/>
                </a:solidFill>
              </a:rPr>
              <a:t>И сердце  на клочки  не разорвалось…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46" id="46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47" id="47"/>
          <p:cNvSpPr txBox="1"/>
          <p:nvPr>
            <p:ph type="title"/>
          </p:nvPr>
        </p:nvSpPr>
        <p:spPr>
          <a:xfrm>
            <a:off y="274637" x="457200"/>
            <a:ext cy="1919400" cx="82296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rgbClr val="000000"/>
              </a:buClr>
              <a:buSzPct val="78571"/>
              <a:buFont typeface="Arial"/>
              <a:buNone/>
            </a:pPr>
            <a:r>
              <a:rPr lang="en" sz="140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
</a:t>
            </a:r>
            <a:r>
              <a:rPr lang="en" i="1" sz="3000">
                <a:solidFill>
                  <a:srgbClr val="20124D"/>
                </a:solidFill>
                <a:latin typeface="Droid Serif"/>
                <a:ea typeface="Droid Serif"/>
                <a:cs typeface="Droid Serif"/>
                <a:sym typeface="Droid Serif"/>
              </a:rPr>
              <a:t>История первая.</a:t>
            </a:r>
          </a:p>
          <a:p>
            <a:pPr algn="ctr" rtl="0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rgbClr val="000000"/>
              </a:buClr>
              <a:buSzPct val="36666"/>
              <a:buFont typeface="Arial"/>
              <a:buNone/>
            </a:pPr>
            <a:r>
              <a:rPr lang="en" i="1" sz="3000">
                <a:solidFill>
                  <a:srgbClr val="20124D"/>
                </a:solidFill>
                <a:latin typeface="Droid Serif"/>
                <a:ea typeface="Droid Serif"/>
                <a:cs typeface="Droid Serif"/>
                <a:sym typeface="Droid Serif"/>
              </a:rPr>
              <a:t> «Я помню время золотое…»</a:t>
            </a:r>
          </a:p>
          <a:p>
            <a:pPr algn="ctr" lvl="0">
              <a:lnSpc>
                <a:spcPct val="115000"/>
              </a:lnSpc>
              <a:spcBef>
                <a:spcPts val="1400"/>
              </a:spcBef>
              <a:spcAft>
                <a:spcPts val="400"/>
              </a:spcAft>
              <a:buClr>
                <a:srgbClr val="000000"/>
              </a:buClr>
              <a:buSzPct val="36666"/>
              <a:buFont typeface="Arial"/>
              <a:buNone/>
            </a:pPr>
            <a:r>
              <a:rPr lang="en" i="1" sz="3000">
                <a:solidFill>
                  <a:srgbClr val="20124D"/>
                </a:solidFill>
                <a:latin typeface="Droid Serif"/>
                <a:ea typeface="Droid Serif"/>
                <a:cs typeface="Droid Serif"/>
                <a:sym typeface="Droid Serif"/>
              </a:rPr>
              <a:t>Амалия Крюденер</a:t>
            </a:r>
          </a:p>
        </p:txBody>
      </p:sp>
      <p:sp>
        <p:nvSpPr>
          <p:cNvPr name="Shape 48" id="48"/>
          <p:cNvSpPr/>
          <p:nvPr/>
        </p:nvSpPr>
        <p:spPr>
          <a:xfrm>
            <a:off y="2328652" x="2952489"/>
            <a:ext cy="4529347" cx="3239021"/>
          </a:xfrm>
          <a:prstGeom prst="rect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4" id="144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45" id="145"/>
          <p:cNvSpPr txBox="1"/>
          <p:nvPr>
            <p:ph type="body" idx="1"/>
          </p:nvPr>
        </p:nvSpPr>
        <p:spPr>
          <a:xfrm>
            <a:off y="621093" x="746848"/>
            <a:ext cy="5551199" cx="76191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lnSpc>
                <a:spcPct val="115000"/>
              </a:lnSpc>
              <a:buNone/>
            </a:pPr>
            <a:r>
              <a:rPr lang="en" sz="2600"/>
              <a:t>Ф.И. Тютчев на протяжении всей своей жизни любил нескольких женщин. Любил их глубоко, возвышенно, искренне. Чувства поэта к каждой возлюбленной были неподдельными. Им часто сопутствовало страдание. Но они внесли в жизнь поэта необычайную глубину, страстность, беззаветность. Не было бы этих женщин, не было бы и замечательных стихов, в которых поэт обнажил свою душу, приоткрыл тайну прекрасного чувства – любви.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149" id="149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150" id="150"/>
          <p:cNvSpPr/>
          <p:nvPr/>
        </p:nvSpPr>
        <p:spPr>
          <a:xfrm rot="-21537">
            <a:off y="2291852" x="473596"/>
            <a:ext cy="1427000" cx="8399376"/>
          </a:xfrm>
          <a:custGeom>
            <a:pathLst>
              <a:path extrusionOk="0" h="891" w="10303">
                <a:moveTo>
                  <a:pt y="313" x="86"/>
                </a:moveTo>
                <a:lnTo>
                  <a:pt y="313" x="189"/>
                </a:lnTo>
                <a:quadBezTo>
                  <a:pt y="313" x="248"/>
                  <a:pt y="327" x="293"/>
                </a:quadBezTo>
                <a:quadBezTo>
                  <a:pt y="341" x="337"/>
                  <a:pt y="366" x="367"/>
                </a:quadBezTo>
                <a:quadBezTo>
                  <a:pt y="390" x="397"/>
                  <a:pt y="423" x="413"/>
                </a:quadBezTo>
                <a:quadBezTo>
                  <a:pt y="456" x="428"/>
                  <a:pt y="494" x="428"/>
                </a:quadBezTo>
                <a:quadBezTo>
                  <a:pt y="539" x="428"/>
                  <a:pt y="576" x="410"/>
                </a:quadBezTo>
                <a:quadBezTo>
                  <a:pt y="612" x="393"/>
                  <a:pt y="637" x="360"/>
                </a:quadBezTo>
                <a:quadBezTo>
                  <a:pt y="663" x="328"/>
                  <a:pt y="676" x="282"/>
                </a:quadBezTo>
                <a:quadBezTo>
                  <a:pt y="689" x="236"/>
                  <a:pt y="689" x="180"/>
                </a:quadBezTo>
                <a:lnTo>
                  <a:pt y="689" x="0"/>
                </a:lnTo>
                <a:lnTo>
                  <a:pt y="51" x="0"/>
                </a:lnTo>
                <a:lnTo>
                  <a:pt y="51" x="383"/>
                </a:lnTo>
                <a:lnTo>
                  <a:pt y="125" x="383"/>
                </a:lnTo>
                <a:lnTo>
                  <a:pt y="125" x="86"/>
                </a:lnTo>
                <a:lnTo>
                  <a:pt y="313" x="86"/>
                </a:lnTo>
                <a:close/>
                <a:moveTo>
                  <a:pt y="500" x="336"/>
                </a:moveTo>
                <a:quadBezTo>
                  <a:pt y="474" x="336"/>
                  <a:pt y="453" x="328"/>
                </a:quadBezTo>
                <a:quadBezTo>
                  <a:pt y="432" x="319"/>
                  <a:pt y="416" x="300"/>
                </a:quadBezTo>
                <a:quadBezTo>
                  <a:pt y="401" x="282"/>
                  <a:pt y="393" x="253"/>
                </a:quadBezTo>
                <a:quadBezTo>
                  <a:pt y="385" x="224"/>
                  <a:pt y="385" x="184"/>
                </a:quadBezTo>
                <a:lnTo>
                  <a:pt y="385" x="86"/>
                </a:lnTo>
                <a:lnTo>
                  <a:pt y="616" x="86"/>
                </a:lnTo>
                <a:lnTo>
                  <a:pt y="616" x="187"/>
                </a:lnTo>
                <a:quadBezTo>
                  <a:pt y="616" x="261"/>
                  <a:pt y="586" x="298"/>
                </a:quadBezTo>
                <a:quadBezTo>
                  <a:pt y="555" x="336"/>
                  <a:pt y="500" x="336"/>
                </a:quadBezTo>
                <a:close/>
                <a:moveTo>
                  <a:pt y="689" x="940"/>
                </a:moveTo>
                <a:lnTo>
                  <a:pt y="689" x="855"/>
                </a:lnTo>
                <a:lnTo>
                  <a:pt y="272" x="855"/>
                </a:lnTo>
                <a:lnTo>
                  <a:pt y="272" x="718"/>
                </a:lnTo>
                <a:quadBezTo>
                  <a:pt y="373" x="712"/>
                  <a:pt y="445" x="701"/>
                </a:quadBezTo>
                <a:quadBezTo>
                  <a:pt y="517" x="689"/>
                  <a:pt y="565" x="673"/>
                </a:quadBezTo>
                <a:quadBezTo>
                  <a:pt y="613" x="657"/>
                  <a:pt y="640" x="637"/>
                </a:quadBezTo>
                <a:quadBezTo>
                  <a:pt y="668" x="616"/>
                  <a:pt y="680" x="592"/>
                </a:quadBezTo>
                <a:quadBezTo>
                  <a:pt y="693" x="569"/>
                  <a:pt y="693" x="542"/>
                </a:quadBezTo>
                <a:quadBezTo>
                  <a:pt y="692" x="516"/>
                  <a:pt y="686" x="488"/>
                </a:quadBezTo>
                <a:lnTo>
                  <a:pt y="615" x="492"/>
                </a:lnTo>
                <a:quadBezTo>
                  <a:pt y="617" x="512"/>
                  <a:pt y="613" x="529"/>
                </a:quadBezTo>
                <a:quadBezTo>
                  <a:pt y="609" x="546"/>
                  <a:pt y="595" x="561"/>
                </a:quadBezTo>
                <a:quadBezTo>
                  <a:pt y="580" x="575"/>
                  <a:pt y="552" x="587"/>
                </a:quadBezTo>
                <a:quadBezTo>
                  <a:pt y="523" x="599"/>
                  <a:pt y="477" x="609"/>
                </a:quadBezTo>
                <a:quadBezTo>
                  <a:pt y="430" x="619"/>
                  <a:pt y="362" x="626"/>
                </a:quadBezTo>
                <a:quadBezTo>
                  <a:pt y="293" x="633"/>
                  <a:pt y="199" x="637"/>
                </a:quadBezTo>
                <a:lnTo>
                  <a:pt y="199" x="940"/>
                </a:lnTo>
                <a:lnTo>
                  <a:pt y="689" x="940"/>
                </a:lnTo>
                <a:close/>
                <a:moveTo>
                  <a:pt y="689" x="1415"/>
                </a:moveTo>
                <a:lnTo>
                  <a:pt y="624" x="1413"/>
                </a:lnTo>
                <a:quadBezTo>
                  <a:pt y="663" x="1373"/>
                  <a:pt y="681" x="1332"/>
                </a:quadBezTo>
                <a:quadBezTo>
                  <a:pt y="698" x="1291"/>
                  <a:pt y="698" x="1245"/>
                </a:quadBezTo>
                <a:quadBezTo>
                  <a:pt y="698" x="1203"/>
                  <a:pt y="687" x="1173"/>
                </a:quadBezTo>
                <a:quadBezTo>
                  <a:pt y="677" x="1144"/>
                  <a:pt y="658" x="1124"/>
                </a:quadBezTo>
                <a:quadBezTo>
                  <a:pt y="639" x="1105"/>
                  <a:pt y="614" x="1096"/>
                </a:quadBezTo>
                <a:quadBezTo>
                  <a:pt y="588" x="1087"/>
                  <a:pt y="559" x="1087"/>
                </a:quadBezTo>
                <a:quadBezTo>
                  <a:pt y="485" x="1087"/>
                  <a:pt y="443" x="1142"/>
                </a:quadBezTo>
                <a:quadBezTo>
                  <a:pt y="401" x="1197"/>
                  <a:pt y="401" x="1304"/>
                </a:quadBezTo>
                <a:lnTo>
                  <a:pt y="401" x="1406"/>
                </a:lnTo>
                <a:lnTo>
                  <a:pt y="358" x="1406"/>
                </a:lnTo>
                <a:quadBezTo>
                  <a:pt y="315" x="1406"/>
                  <a:pt y="289" x="1378"/>
                </a:quadBezTo>
                <a:quadBezTo>
                  <a:pt y="263" x="1350"/>
                  <a:pt y="263" x="1293"/>
                </a:quadBezTo>
                <a:quadBezTo>
                  <a:pt y="263" x="1251"/>
                  <a:pt y="272" x="1211"/>
                </a:quadBezTo>
                <a:quadBezTo>
                  <a:pt y="281" x="1171"/>
                  <a:pt y="298" x="1128"/>
                </a:quadBezTo>
                <a:lnTo>
                  <a:pt y="222" x="1128"/>
                </a:lnTo>
                <a:quadBezTo>
                  <a:pt y="216" x="1144"/>
                  <a:pt y="210" x="1164"/>
                </a:quadBezTo>
                <a:quadBezTo>
                  <a:pt y="205" x="1184"/>
                  <a:pt y="200" x="1206"/>
                </a:quadBezTo>
                <a:quadBezTo>
                  <a:pt y="196" x="1228"/>
                  <a:pt y="193" x="1251"/>
                </a:quadBezTo>
                <a:quadBezTo>
                  <a:pt y="190" x="1275"/>
                  <a:pt y="190" x="1300"/>
                </a:quadBezTo>
                <a:quadBezTo>
                  <a:pt y="190" x="1344"/>
                  <a:pt y="200" x="1380"/>
                </a:quadBezTo>
                <a:quadBezTo>
                  <a:pt y="210" x="1416"/>
                  <a:pt y="230" x="1440"/>
                </a:quadBezTo>
                <a:quadBezTo>
                  <a:pt y="250" x="1465"/>
                  <a:pt y="280" x="1478"/>
                </a:quadBezTo>
                <a:quadBezTo>
                  <a:pt y="311" x="1491"/>
                  <a:pt y="352" x="1491"/>
                </a:quadBezTo>
                <a:lnTo>
                  <a:pt y="689" x="1491"/>
                </a:lnTo>
                <a:lnTo>
                  <a:pt y="689" x="1415"/>
                </a:lnTo>
                <a:close/>
                <a:moveTo>
                  <a:pt y="466" x="1406"/>
                </a:moveTo>
                <a:lnTo>
                  <a:pt y="466" x="1298"/>
                </a:lnTo>
                <a:quadBezTo>
                  <a:pt y="466" x="1266"/>
                  <a:pt y="473" x="1243"/>
                </a:quadBezTo>
                <a:quadBezTo>
                  <a:pt y="479" x="1220"/>
                  <a:pt y="491" x="1206"/>
                </a:quadBezTo>
                <a:quadBezTo>
                  <a:pt y="502" x="1191"/>
                  <a:pt y="519" x="1184"/>
                </a:quadBezTo>
                <a:quadBezTo>
                  <a:pt y="535" x="1177"/>
                  <a:pt y="556" x="1177"/>
                </a:quadBezTo>
                <a:quadBezTo>
                  <a:pt y="570" x="1177"/>
                  <a:pt y="583" x="1181"/>
                </a:quadBezTo>
                <a:quadBezTo>
                  <a:pt y="596" x="1186"/>
                  <a:pt y="606" x="1195"/>
                </a:quadBezTo>
                <a:quadBezTo>
                  <a:pt y="616" x="1205"/>
                  <a:pt y="622" x="1221"/>
                </a:quadBezTo>
                <a:quadBezTo>
                  <a:pt y="627" x="1236"/>
                  <a:pt y="627" x="1259"/>
                </a:quadBezTo>
                <a:quadBezTo>
                  <a:pt y="627" x="1288"/>
                  <a:pt y="610" x="1326"/>
                </a:quadBezTo>
                <a:quadBezTo>
                  <a:pt y="592" x="1364"/>
                  <a:pt y="553" x="1406"/>
                </a:quadBezTo>
                <a:lnTo>
                  <a:pt y="466" x="1406"/>
                </a:lnTo>
                <a:close/>
                <a:moveTo>
                  <a:pt y="272" x="1776"/>
                </a:moveTo>
                <a:lnTo>
                  <a:pt y="689" x="1776"/>
                </a:lnTo>
                <a:lnTo>
                  <a:pt y="689" x="1690"/>
                </a:lnTo>
                <a:lnTo>
                  <a:pt y="199" x="1690"/>
                </a:lnTo>
                <a:lnTo>
                  <a:pt y="199" x="2045"/>
                </a:lnTo>
                <a:lnTo>
                  <a:pt y="272" x="2045"/>
                </a:lnTo>
                <a:lnTo>
                  <a:pt y="272" x="1776"/>
                </a:lnTo>
                <a:close/>
                <a:moveTo>
                  <a:pt y="440" x="2626"/>
                </a:moveTo>
                <a:quadBezTo>
                  <a:pt y="498" x="2626"/>
                  <a:pt y="545" x="2610"/>
                </a:quadBezTo>
                <a:quadBezTo>
                  <a:pt y="593" x="2594"/>
                  <a:pt y="627" x="2564"/>
                </a:quadBezTo>
                <a:quadBezTo>
                  <a:pt y="661" x="2534"/>
                  <a:pt y="680" x="2490"/>
                </a:quadBezTo>
                <a:quadBezTo>
                  <a:pt y="698" x="2447"/>
                  <a:pt y="698" x="2392"/>
                </a:quadBezTo>
                <a:quadBezTo>
                  <a:pt y="698" x="2339"/>
                  <a:pt y="682" x="2297"/>
                </a:quadBezTo>
                <a:quadBezTo>
                  <a:pt y="666" x="2255"/>
                  <a:pt y="634" x="2226"/>
                </a:quadBezTo>
                <a:quadBezTo>
                  <a:pt y="602" x="2197"/>
                  <a:pt y="555" x="2182"/>
                </a:quadBezTo>
                <a:quadBezTo>
                  <a:pt y="508" x="2166"/>
                  <a:pt y="447" x="2166"/>
                </a:quadBezTo>
                <a:quadBezTo>
                  <a:pt y="390" x="2166"/>
                  <a:pt y="343" x="2183"/>
                </a:quadBezTo>
                <a:quadBezTo>
                  <a:pt y="296" x="2199"/>
                  <a:pt y="262" x="2229"/>
                </a:quadBezTo>
                <a:quadBezTo>
                  <a:pt y="228" x="2259"/>
                  <a:pt y="209" x="2303"/>
                </a:quadBezTo>
                <a:quadBezTo>
                  <a:pt y="190" x="2346"/>
                  <a:pt y="190" x="2401"/>
                </a:quadBezTo>
                <a:quadBezTo>
                  <a:pt y="190" x="2454"/>
                  <a:pt y="207" x="2496"/>
                </a:quadBezTo>
                <a:quadBezTo>
                  <a:pt y="223" x="2538"/>
                  <a:pt y="255" x="2567"/>
                </a:quadBezTo>
                <a:quadBezTo>
                  <a:pt y="286" x="2596"/>
                  <a:pt y="333" x="2611"/>
                </a:quadBezTo>
                <a:quadBezTo>
                  <a:pt y="380" x="2626"/>
                  <a:pt y="440" x="2626"/>
                </a:quadBezTo>
                <a:close/>
                <a:moveTo>
                  <a:pt y="444" x="2540"/>
                </a:moveTo>
                <a:quadBezTo>
                  <a:pt y="399" x="2540"/>
                  <a:pt y="365" x="2529"/>
                </a:quadBezTo>
                <a:quadBezTo>
                  <a:pt y="331" x="2520"/>
                  <a:pt y="308" x="2501"/>
                </a:quadBezTo>
                <a:quadBezTo>
                  <a:pt y="286" x="2482"/>
                  <a:pt y="274" x="2456"/>
                </a:quadBezTo>
                <a:quadBezTo>
                  <a:pt y="263" x="2429"/>
                  <a:pt y="263" x="2396"/>
                </a:quadBezTo>
                <a:quadBezTo>
                  <a:pt y="263" x="2358"/>
                  <a:pt y="278" x="2331"/>
                </a:quadBezTo>
                <a:quadBezTo>
                  <a:pt y="292" x="2304"/>
                  <a:pt y="317" x="2287"/>
                </a:quadBezTo>
                <a:quadBezTo>
                  <a:pt y="342" x="2270"/>
                  <a:pt y="375" x="2261"/>
                </a:quadBezTo>
                <a:quadBezTo>
                  <a:pt y="408" x="2253"/>
                  <a:pt y="444" x="2253"/>
                </a:quadBezTo>
                <a:quadBezTo>
                  <a:pt y="490" x="2253"/>
                  <a:pt y="524" x="2263"/>
                </a:quadBezTo>
                <a:quadBezTo>
                  <a:pt y="558" x="2273"/>
                  <a:pt y="581" x="2292"/>
                </a:quadBezTo>
                <a:quadBezTo>
                  <a:pt y="604" x="2311"/>
                  <a:pt y="615" x="2337"/>
                </a:quadBezTo>
                <a:quadBezTo>
                  <a:pt y="626" x="2363"/>
                  <a:pt y="626" x="2396"/>
                </a:quadBezTo>
                <a:quadBezTo>
                  <a:pt y="626" x="2435"/>
                  <a:pt y="612" x="2462"/>
                </a:quadBezTo>
                <a:quadBezTo>
                  <a:pt y="597" x="2489"/>
                  <a:pt y="572" x="2506"/>
                </a:quadBezTo>
                <a:quadBezTo>
                  <a:pt y="547" x="2523"/>
                  <a:pt y="514" x="2531"/>
                </a:quadBezTo>
                <a:quadBezTo>
                  <a:pt y="481" x="2540"/>
                  <a:pt y="444" x="2540"/>
                </a:quadBezTo>
                <a:close/>
                <a:moveTo>
                  <a:pt y="272" x="3049"/>
                </a:moveTo>
                <a:lnTo>
                  <a:pt y="272" x="2913"/>
                </a:lnTo>
                <a:quadBezTo>
                  <a:pt y="356" x="2908"/>
                  <a:pt y="416" x="2900"/>
                </a:quadBezTo>
                <a:quadBezTo>
                  <a:pt y="475" x="2892"/>
                  <a:pt y="515" x="2881"/>
                </a:quadBezTo>
                <a:quadBezTo>
                  <a:pt y="555" x="2871"/>
                  <a:pt y="579" x="2857"/>
                </a:quadBezTo>
                <a:quadBezTo>
                  <a:pt y="603" x="2844"/>
                  <a:pt y="616" x="2827"/>
                </a:quadBezTo>
                <a:lnTo>
                  <a:pt y="616" x="3049"/>
                </a:lnTo>
                <a:lnTo>
                  <a:pt y="272" x="3049"/>
                </a:lnTo>
                <a:close/>
                <a:moveTo>
                  <a:pt y="616" x="3205"/>
                </a:moveTo>
                <a:lnTo>
                  <a:pt y="814" x="3199"/>
                </a:lnTo>
                <a:lnTo>
                  <a:pt y="814" x="3122"/>
                </a:lnTo>
                <a:lnTo>
                  <a:pt y="689" x="3122"/>
                </a:lnTo>
                <a:lnTo>
                  <a:pt y="689" x="2764"/>
                </a:lnTo>
                <a:lnTo>
                  <a:pt y="814" x="2764"/>
                </a:lnTo>
                <a:lnTo>
                  <a:pt y="814" x="2687"/>
                </a:lnTo>
                <a:lnTo>
                  <a:pt y="616" x="2683"/>
                </a:lnTo>
                <a:lnTo>
                  <a:pt y="616" x="2689"/>
                </a:lnTo>
                <a:quadBezTo>
                  <a:pt y="616" x="2708"/>
                  <a:pt y="610" x="2725"/>
                </a:quadBezTo>
                <a:quadBezTo>
                  <a:pt y="604" x="2741"/>
                  <a:pt y="588" x="2755"/>
                </a:quadBezTo>
                <a:quadBezTo>
                  <a:pt y="572" x="2770"/>
                  <a:pt y="543" x="2781"/>
                </a:quadBezTo>
                <a:quadBezTo>
                  <a:pt y="514" x="2793"/>
                  <a:pt y="468" x="2803"/>
                </a:quadBezTo>
                <a:quadBezTo>
                  <a:pt y="421" x="2812"/>
                  <a:pt y="355" x="2819"/>
                </a:quadBezTo>
                <a:quadBezTo>
                  <a:pt y="290" x="2827"/>
                  <a:pt y="199" x="2832"/>
                </a:quadBezTo>
                <a:lnTo>
                  <a:pt y="199" x="3134"/>
                </a:lnTo>
                <a:lnTo>
                  <a:pt y="616" x="3134"/>
                </a:lnTo>
                <a:lnTo>
                  <a:pt y="616" x="3205"/>
                </a:lnTo>
                <a:close/>
                <a:moveTo>
                  <a:pt y="689" x="3614"/>
                </a:moveTo>
                <a:lnTo>
                  <a:pt y="624" x="3612"/>
                </a:lnTo>
                <a:quadBezTo>
                  <a:pt y="663" x="3572"/>
                  <a:pt y="681" x="3531"/>
                </a:quadBezTo>
                <a:quadBezTo>
                  <a:pt y="698" x="3490"/>
                  <a:pt y="698" x="3444"/>
                </a:quadBezTo>
                <a:quadBezTo>
                  <a:pt y="698" x="3402"/>
                  <a:pt y="687" x="3373"/>
                </a:quadBezTo>
                <a:quadBezTo>
                  <a:pt y="677" x="3343"/>
                  <a:pt y="658" x="3323"/>
                </a:quadBezTo>
                <a:quadBezTo>
                  <a:pt y="639" x="3304"/>
                  <a:pt y="614" x="3295"/>
                </a:quadBezTo>
                <a:quadBezTo>
                  <a:pt y="588" x="3286"/>
                  <a:pt y="559" x="3286"/>
                </a:quadBezTo>
                <a:quadBezTo>
                  <a:pt y="485" x="3286"/>
                  <a:pt y="443" x="3341"/>
                </a:quadBezTo>
                <a:quadBezTo>
                  <a:pt y="401" x="3396"/>
                  <a:pt y="401" x="3503"/>
                </a:quadBezTo>
                <a:lnTo>
                  <a:pt y="401" x="3605"/>
                </a:lnTo>
                <a:lnTo>
                  <a:pt y="358" x="3605"/>
                </a:lnTo>
                <a:quadBezTo>
                  <a:pt y="315" x="3605"/>
                  <a:pt y="289" x="3577"/>
                </a:quadBezTo>
                <a:quadBezTo>
                  <a:pt y="263" x="3549"/>
                  <a:pt y="263" x="3492"/>
                </a:quadBezTo>
                <a:quadBezTo>
                  <a:pt y="263" x="3451"/>
                  <a:pt y="272" x="3410"/>
                </a:quadBezTo>
                <a:quadBezTo>
                  <a:pt y="281" x="3370"/>
                  <a:pt y="298" x="3327"/>
                </a:quadBezTo>
                <a:lnTo>
                  <a:pt y="222" x="3327"/>
                </a:lnTo>
                <a:quadBezTo>
                  <a:pt y="216" x="3343"/>
                  <a:pt y="210" x="3363"/>
                </a:quadBezTo>
                <a:quadBezTo>
                  <a:pt y="205" x="3383"/>
                  <a:pt y="200" x="3405"/>
                </a:quadBezTo>
                <a:quadBezTo>
                  <a:pt y="196" x="3427"/>
                  <a:pt y="193" x="3451"/>
                </a:quadBezTo>
                <a:quadBezTo>
                  <a:pt y="190" x="3475"/>
                  <a:pt y="190" x="3499"/>
                </a:quadBezTo>
                <a:quadBezTo>
                  <a:pt y="190" x="3543"/>
                  <a:pt y="200" x="3579"/>
                </a:quadBezTo>
                <a:quadBezTo>
                  <a:pt y="210" x="3615"/>
                  <a:pt y="230" x="3639"/>
                </a:quadBezTo>
                <a:quadBezTo>
                  <a:pt y="250" x="3664"/>
                  <a:pt y="280" x="3677"/>
                </a:quadBezTo>
                <a:quadBezTo>
                  <a:pt y="311" x="3690"/>
                  <a:pt y="352" x="3690"/>
                </a:quadBezTo>
                <a:lnTo>
                  <a:pt y="689" x="3690"/>
                </a:lnTo>
                <a:lnTo>
                  <a:pt y="689" x="3614"/>
                </a:lnTo>
                <a:close/>
                <a:moveTo>
                  <a:pt y="466" x="3605"/>
                </a:moveTo>
                <a:lnTo>
                  <a:pt y="466" x="3497"/>
                </a:lnTo>
                <a:quadBezTo>
                  <a:pt y="466" x="3465"/>
                  <a:pt y="473" x="3442"/>
                </a:quadBezTo>
                <a:quadBezTo>
                  <a:pt y="479" x="3419"/>
                  <a:pt y="491" x="3405"/>
                </a:quadBezTo>
                <a:quadBezTo>
                  <a:pt y="502" x="3390"/>
                  <a:pt y="519" x="3383"/>
                </a:quadBezTo>
                <a:quadBezTo>
                  <a:pt y="535" x="3376"/>
                  <a:pt y="556" x="3376"/>
                </a:quadBezTo>
                <a:quadBezTo>
                  <a:pt y="570" x="3376"/>
                  <a:pt y="583" x="3380"/>
                </a:quadBezTo>
                <a:quadBezTo>
                  <a:pt y="596" x="3385"/>
                  <a:pt y="606" x="3395"/>
                </a:quadBezTo>
                <a:quadBezTo>
                  <a:pt y="616" x="3404"/>
                  <a:pt y="622" x="3420"/>
                </a:quadBezTo>
                <a:quadBezTo>
                  <a:pt y="627" x="3436"/>
                  <a:pt y="627" x="3458"/>
                </a:quadBezTo>
                <a:quadBezTo>
                  <a:pt y="627" x="3487"/>
                  <a:pt y="610" x="3525"/>
                </a:quadBezTo>
                <a:quadBezTo>
                  <a:pt y="592" x="3563"/>
                  <a:pt y="553" x="3605"/>
                </a:quadBezTo>
                <a:lnTo>
                  <a:pt y="466" x="3605"/>
                </a:lnTo>
                <a:close/>
                <a:moveTo>
                  <a:pt y="436" x="4268"/>
                </a:moveTo>
                <a:quadBezTo>
                  <a:pt y="501" x="4268"/>
                  <a:pt y="550" x="4250"/>
                </a:quadBezTo>
                <a:quadBezTo>
                  <a:pt y="599" x="4231"/>
                  <a:pt y="631" x="4199"/>
                </a:quadBezTo>
                <a:quadBezTo>
                  <a:pt y="663" x="4167"/>
                  <a:pt y="679" x="4123"/>
                </a:quadBezTo>
                <a:quadBezTo>
                  <a:pt y="695" x="4079"/>
                  <a:pt y="695" x="4028"/>
                </a:quadBezTo>
                <a:quadBezTo>
                  <a:pt y="695" x="4004"/>
                  <a:pt y="693" x="3981"/>
                </a:quadBezTo>
                <a:quadBezTo>
                  <a:pt y="690" x="3958"/>
                  <a:pt y="685" x="3934"/>
                </a:quadBezTo>
                <a:lnTo>
                  <a:pt y="890" x="3934"/>
                </a:lnTo>
                <a:lnTo>
                  <a:pt y="890" x="3849"/>
                </a:lnTo>
                <a:lnTo>
                  <a:pt y="199" x="3849"/>
                </a:lnTo>
                <a:lnTo>
                  <a:pt y="199" x="3925"/>
                </a:lnTo>
                <a:lnTo>
                  <a:pt y="281" x="3930"/>
                </a:lnTo>
                <a:quadBezTo>
                  <a:pt y="231" x="3967"/>
                  <a:pt y="211" x="4008"/>
                </a:quadBezTo>
                <a:quadBezTo>
                  <a:pt y="190" x="4050"/>
                  <a:pt y="190" x="4098"/>
                </a:quadBezTo>
                <a:quadBezTo>
                  <a:pt y="190" x="4140"/>
                  <a:pt y="208" x="4172"/>
                </a:quadBezTo>
                <a:quadBezTo>
                  <a:pt y="226" x="4204"/>
                  <a:pt y="258" x="4225"/>
                </a:quadBezTo>
                <a:quadBezTo>
                  <a:pt y="290" x="4247"/>
                  <a:pt y="335" x="4257"/>
                </a:quadBezTo>
                <a:quadBezTo>
                  <a:pt y="380" x="4268"/>
                  <a:pt y="436" x="4268"/>
                </a:quadBezTo>
                <a:close/>
                <a:moveTo>
                  <a:pt y="439" x="4181"/>
                </a:moveTo>
                <a:quadBezTo>
                  <a:pt y="401" x="4181"/>
                  <a:pt y="369" x="4175"/>
                </a:quadBezTo>
                <a:quadBezTo>
                  <a:pt y="336" x="4170"/>
                  <a:pt y="313" x="4158"/>
                </a:quadBezTo>
                <a:quadBezTo>
                  <a:pt y="291" x="4145"/>
                  <a:pt y="278" x="4126"/>
                </a:quadBezTo>
                <a:quadBezTo>
                  <a:pt y="265" x="4107"/>
                  <a:pt y="265" x="4081"/>
                </a:quadBezTo>
                <a:quadBezTo>
                  <a:pt y="265" x="4065"/>
                  <a:pt y="270" x="4048"/>
                </a:quadBezTo>
                <a:quadBezTo>
                  <a:pt y="275" x="4032"/>
                  <a:pt y="287" x="4014"/>
                </a:quadBezTo>
                <a:quadBezTo>
                  <a:pt y="299" x="3996"/>
                  <a:pt y="319" x="3976"/>
                </a:quadBezTo>
                <a:quadBezTo>
                  <a:pt y="338" x="3957"/>
                  <a:pt y="368" x="3934"/>
                </a:quadBezTo>
                <a:lnTo>
                  <a:pt y="605" x="3934"/>
                </a:lnTo>
                <a:quadBezTo>
                  <a:pt y="615" x="3958"/>
                  <a:pt y="621" x="3983"/>
                </a:quadBezTo>
                <a:quadBezTo>
                  <a:pt y="626" x="4009"/>
                  <a:pt y="626" x="4034"/>
                </a:quadBezTo>
                <a:quadBezTo>
                  <a:pt y="626" x="4103"/>
                  <a:pt y="580" x="4142"/>
                </a:quadBezTo>
                <a:quadBezTo>
                  <a:pt y="533" x="4181"/>
                  <a:pt y="439" x="4181"/>
                </a:quadBezTo>
                <a:close/>
                <a:moveTo>
                  <a:pt y="406" x="4531"/>
                </a:moveTo>
                <a:quadBezTo>
                  <a:pt y="349" x="4534"/>
                  <a:pt y="308" x="4545"/>
                </a:quadBezTo>
                <a:quadBezTo>
                  <a:pt y="268" x="4556"/>
                  <a:pt y="242" x="4576"/>
                </a:quadBezTo>
                <a:quadBezTo>
                  <a:pt y="215" x="4597"/>
                  <a:pt y="203" x="4626"/>
                </a:quadBezTo>
                <a:quadBezTo>
                  <a:pt y="190" x="4656"/>
                  <a:pt y="190" x="4696"/>
                </a:quadBezTo>
                <a:quadBezTo>
                  <a:pt y="190" x="4740"/>
                  <a:pt y="205" x="4770"/>
                </a:quadBezTo>
                <a:quadBezTo>
                  <a:pt y="220" x="4800"/>
                  <a:pt y="251" x="4818"/>
                </a:quadBezTo>
                <a:quadBezTo>
                  <a:pt y="282" x="4836"/>
                  <a:pt y="329" x="4844"/>
                </a:quadBezTo>
                <a:quadBezTo>
                  <a:pt y="376" x="4852"/>
                  <a:pt y="441" x="4852"/>
                </a:quadBezTo>
                <a:quadBezTo>
                  <a:pt y="573" x="4852"/>
                  <a:pt y="636" x="4812"/>
                </a:quadBezTo>
                <a:quadBezTo>
                  <a:pt y="698" x="4773"/>
                  <a:pt y="698" x="4686"/>
                </a:quadBezTo>
                <a:quadBezTo>
                  <a:pt y="698" x="4640"/>
                  <a:pt y="683" x="4610"/>
                </a:quadBezTo>
                <a:quadBezTo>
                  <a:pt y="667" x="4580"/>
                  <a:pt y="637" x="4562"/>
                </a:quadBezTo>
                <a:quadBezTo>
                  <a:pt y="607" x="4545"/>
                  <a:pt y="565" x="4538"/>
                </a:quadBezTo>
                <a:quadBezTo>
                  <a:pt y="522" x="4531"/>
                  <a:pt y="468" x="4531"/>
                </a:quadBezTo>
                <a:lnTo>
                  <a:pt y="468" x="4442"/>
                </a:lnTo>
                <a:lnTo>
                  <a:pt y="689" x="4442"/>
                </a:lnTo>
                <a:lnTo>
                  <a:pt y="689" x="4362"/>
                </a:lnTo>
                <a:lnTo>
                  <a:pt y="199" x="4362"/>
                </a:lnTo>
                <a:lnTo>
                  <a:pt y="199" x="4442"/>
                </a:lnTo>
                <a:lnTo>
                  <a:pt y="406" x="4442"/>
                </a:lnTo>
                <a:lnTo>
                  <a:pt y="406" x="4531"/>
                </a:lnTo>
                <a:close/>
                <a:moveTo>
                  <a:pt y="444" x="4771"/>
                </a:moveTo>
                <a:quadBezTo>
                  <a:pt y="343" x="4771"/>
                  <a:pt y="300" x="4753"/>
                </a:quadBezTo>
                <a:quadBezTo>
                  <a:pt y="256" x="4736"/>
                  <a:pt y="256" x="4691"/>
                </a:quadBezTo>
                <a:quadBezTo>
                  <a:pt y="256" x="4671"/>
                  <a:pt y="266" x="4656"/>
                </a:quadBezTo>
                <a:quadBezTo>
                  <a:pt y="275" x="4641"/>
                  <a:pt y="297" x="4631"/>
                </a:quadBezTo>
                <a:quadBezTo>
                  <a:pt y="319" x="4621"/>
                  <a:pt y="355" x="4616"/>
                </a:quadBezTo>
                <a:quadBezTo>
                  <a:pt y="391" x="4611"/>
                  <a:pt y="444" x="4611"/>
                </a:quadBezTo>
                <a:quadBezTo>
                  <a:pt y="502" x="4611"/>
                  <a:pt y="539" x="4616"/>
                </a:quadBezTo>
                <a:quadBezTo>
                  <a:pt y="575" x="4621"/>
                  <a:pt y="596" x="4631"/>
                </a:quadBezTo>
                <a:quadBezTo>
                  <a:pt y="617" x="4642"/>
                  <a:pt y="625" x="4656"/>
                </a:quadBezTo>
                <a:quadBezTo>
                  <a:pt y="632" x="4671"/>
                  <a:pt y="632" x="4691"/>
                </a:quadBezTo>
                <a:quadBezTo>
                  <a:pt y="632" x="4712"/>
                  <a:pt y="623" x="4727"/>
                </a:quadBezTo>
                <a:quadBezTo>
                  <a:pt y="614" x="4742"/>
                  <a:pt y="592" x="4752"/>
                </a:quadBezTo>
                <a:quadBezTo>
                  <a:pt y="570" x="4762"/>
                  <a:pt y="534" x="4766"/>
                </a:quadBezTo>
                <a:quadBezTo>
                  <a:pt y="498" x="4771"/>
                  <a:pt y="444" x="4771"/>
                </a:quadBezTo>
                <a:close/>
                <a:moveTo>
                  <a:pt y="602" x="5485"/>
                </a:moveTo>
                <a:quadBezTo>
                  <a:pt y="607" x="5507"/>
                  <a:pt y="612" x="5531"/>
                </a:quadBezTo>
                <a:quadBezTo>
                  <a:pt y="616" x="5556"/>
                  <a:pt y="620" x="5580"/>
                </a:quadBezTo>
                <a:quadBezTo>
                  <a:pt y="623" x="5604"/>
                  <a:pt y="625" x="5626"/>
                </a:quadBezTo>
                <a:quadBezTo>
                  <a:pt y="626" x="5648"/>
                  <a:pt y="626" x="5666"/>
                </a:quadBezTo>
                <a:quadBezTo>
                  <a:pt y="626" x="5707"/>
                  <a:pt y="621" x="5735"/>
                </a:quadBezTo>
                <a:quadBezTo>
                  <a:pt y="616" x="5762"/>
                  <a:pt y="606" x="5778"/>
                </a:quadBezTo>
                <a:quadBezTo>
                  <a:pt y="596" x="5795"/>
                  <a:pt y="581" x="5802"/>
                </a:quadBezTo>
                <a:quadBezTo>
                  <a:pt y="567" x="5809"/>
                  <a:pt y="549" x="5809"/>
                </a:quadBezTo>
                <a:quadBezTo>
                  <a:pt y="531" x="5809"/>
                  <a:pt y="517" x="5802"/>
                </a:quadBezTo>
                <a:quadBezTo>
                  <a:pt y="502" x="5796"/>
                  <a:pt y="492" x="5780"/>
                </a:quadBezTo>
                <a:quadBezTo>
                  <a:pt y="481" x="5765"/>
                  <a:pt y="475" x="5737"/>
                </a:quadBezTo>
                <a:quadBezTo>
                  <a:pt y="469" x="5710"/>
                  <a:pt y="469" x="5667"/>
                </a:quadBezTo>
                <a:lnTo>
                  <a:pt y="469" x="5547"/>
                </a:lnTo>
                <a:lnTo>
                  <a:pt y="403" x="5547"/>
                </a:lnTo>
                <a:lnTo>
                  <a:pt y="403" x="5667"/>
                </a:lnTo>
                <a:quadBezTo>
                  <a:pt y="403" x="5704"/>
                  <a:pt y="398" x="5728"/>
                </a:quadBezTo>
                <a:quadBezTo>
                  <a:pt y="394" x="5751"/>
                  <a:pt y="384" x="5765"/>
                </a:quadBezTo>
                <a:quadBezTo>
                  <a:pt y="375" x="5779"/>
                  <a:pt y="362" x="5784"/>
                </a:quadBezTo>
                <a:quadBezTo>
                  <a:pt y="349" x="5789"/>
                  <a:pt y="332" x="5789"/>
                </a:quadBezTo>
                <a:quadBezTo>
                  <a:pt y="315" x="5789"/>
                  <a:pt y="302" x="5782"/>
                </a:quadBezTo>
                <a:quadBezTo>
                  <a:pt y="289" x="5776"/>
                  <a:pt y="280" x="5762"/>
                </a:quadBezTo>
                <a:quadBezTo>
                  <a:pt y="271" x="5748"/>
                  <a:pt y="266" x="5725"/>
                </a:quadBezTo>
                <a:quadBezTo>
                  <a:pt y="261" x="5701"/>
                  <a:pt y="261" x="5666"/>
                </a:quadBezTo>
                <a:quadBezTo>
                  <a:pt y="261" x="5628"/>
                  <a:pt y="267" x="5583"/>
                </a:quadBezTo>
                <a:quadBezTo>
                  <a:pt y="272" x="5538"/>
                  <a:pt y="282" x="5492"/>
                </a:quadBezTo>
                <a:lnTo>
                  <a:pt y="210" x="5492"/>
                </a:lnTo>
                <a:quadBezTo>
                  <a:pt y="206" x="5512"/>
                  <a:pt y="202" x="5535"/>
                </a:quadBezTo>
                <a:quadBezTo>
                  <a:pt y="198" x="5559"/>
                  <a:pt y="196" x="5583"/>
                </a:quadBezTo>
                <a:quadBezTo>
                  <a:pt y="193" x="5606"/>
                  <a:pt y="192" x="5630"/>
                </a:quadBezTo>
                <a:quadBezTo>
                  <a:pt y="190" x="5654"/>
                  <a:pt y="190" x="5675"/>
                </a:quadBezTo>
                <a:quadBezTo>
                  <a:pt y="190" x="5733"/>
                  <a:pt y="200" x="5771"/>
                </a:quadBezTo>
                <a:quadBezTo>
                  <a:pt y="209" x="5810"/>
                  <a:pt y="227" x="5833"/>
                </a:quadBezTo>
                <a:quadBezTo>
                  <a:pt y="244" x="5857"/>
                  <a:pt y="267" x="5867"/>
                </a:quadBezTo>
                <a:quadBezTo>
                  <a:pt y="291" x="5876"/>
                  <a:pt y="318" x="5876"/>
                </a:quadBezTo>
                <a:quadBezTo>
                  <a:pt y="339" x="5876"/>
                  <a:pt y="357" x="5871"/>
                </a:quadBezTo>
                <a:quadBezTo>
                  <a:pt y="375" x="5865"/>
                  <a:pt y="390" x="5853"/>
                </a:quadBezTo>
                <a:quadBezTo>
                  <a:pt y="405" x="5840"/>
                  <a:pt y="415" x="5821"/>
                </a:quadBezTo>
                <a:quadBezTo>
                  <a:pt y="425" x="5803"/>
                  <a:pt y="430" x="5776"/>
                </a:quadBezTo>
                <a:quadBezTo>
                  <a:pt y="434" x="5803"/>
                  <a:pt y="443" x="5825"/>
                </a:quadBezTo>
                <a:quadBezTo>
                  <a:pt y="452" x="5848"/>
                  <a:pt y="467" x="5864"/>
                </a:quadBezTo>
                <a:quadBezTo>
                  <a:pt y="481" x="5880"/>
                  <a:pt y="502" x="5890"/>
                </a:quadBezTo>
                <a:quadBezTo>
                  <a:pt y="522" x="5899"/>
                  <a:pt y="549" x="5899"/>
                </a:quadBezTo>
                <a:quadBezTo>
                  <a:pt y="581" x="5899"/>
                  <a:pt y="609" x="5887"/>
                </a:quadBezTo>
                <a:quadBezTo>
                  <a:pt y="636" x="5875"/>
                  <a:pt y="656" x="5846"/>
                </a:quadBezTo>
                <a:quadBezTo>
                  <a:pt y="676" x="5818"/>
                  <a:pt y="687" x="5771"/>
                </a:quadBezTo>
                <a:quadBezTo>
                  <a:pt y="698" x="5725"/>
                  <a:pt y="698" x="5658"/>
                </a:quadBezTo>
                <a:quadBezTo>
                  <a:pt y="698" x="5640"/>
                  <a:pt y="697" x="5618"/>
                </a:quadBezTo>
                <a:quadBezTo>
                  <a:pt y="696" x="5596"/>
                  <a:pt y="694" x="5573"/>
                </a:quadBezTo>
                <a:quadBezTo>
                  <a:pt y="691" x="5550"/>
                  <a:pt y="688" x="5527"/>
                </a:quadBezTo>
                <a:quadBezTo>
                  <a:pt y="685" x="5505"/>
                  <a:pt y="681" x="5485"/>
                </a:quadBezTo>
                <a:lnTo>
                  <a:pt y="602" x="5485"/>
                </a:lnTo>
                <a:close/>
                <a:moveTo>
                  <a:pt y="689" x="6363"/>
                </a:moveTo>
                <a:lnTo>
                  <a:pt y="624" x="6361"/>
                </a:lnTo>
                <a:quadBezTo>
                  <a:pt y="663" x="6321"/>
                  <a:pt y="681" x="6280"/>
                </a:quadBezTo>
                <a:quadBezTo>
                  <a:pt y="698" x="6239"/>
                  <a:pt y="698" x="6193"/>
                </a:quadBezTo>
                <a:quadBezTo>
                  <a:pt y="698" x="6151"/>
                  <a:pt y="687" x="6122"/>
                </a:quadBezTo>
                <a:quadBezTo>
                  <a:pt y="677" x="6092"/>
                  <a:pt y="658" x="6072"/>
                </a:quadBezTo>
                <a:quadBezTo>
                  <a:pt y="639" x="6053"/>
                  <a:pt y="614" x="6044"/>
                </a:quadBezTo>
                <a:quadBezTo>
                  <a:pt y="588" x="6035"/>
                  <a:pt y="559" x="6035"/>
                </a:quadBezTo>
                <a:quadBezTo>
                  <a:pt y="485" x="6035"/>
                  <a:pt y="443" x="6090"/>
                </a:quadBezTo>
                <a:quadBezTo>
                  <a:pt y="401" x="6145"/>
                  <a:pt y="401" x="6252"/>
                </a:quadBezTo>
                <a:lnTo>
                  <a:pt y="401" x="6354"/>
                </a:lnTo>
                <a:lnTo>
                  <a:pt y="358" x="6354"/>
                </a:lnTo>
                <a:quadBezTo>
                  <a:pt y="315" x="6354"/>
                  <a:pt y="289" x="6326"/>
                </a:quadBezTo>
                <a:quadBezTo>
                  <a:pt y="263" x="6298"/>
                  <a:pt y="263" x="6241"/>
                </a:quadBezTo>
                <a:quadBezTo>
                  <a:pt y="263" x="6200"/>
                  <a:pt y="272" x="6159"/>
                </a:quadBezTo>
                <a:quadBezTo>
                  <a:pt y="281" x="6119"/>
                  <a:pt y="298" x="6076"/>
                </a:quadBezTo>
                <a:lnTo>
                  <a:pt y="222" x="6076"/>
                </a:lnTo>
                <a:quadBezTo>
                  <a:pt y="216" x="6092"/>
                  <a:pt y="210" x="6112"/>
                </a:quadBezTo>
                <a:quadBezTo>
                  <a:pt y="205" x="6132"/>
                  <a:pt y="200" x="6154"/>
                </a:quadBezTo>
                <a:quadBezTo>
                  <a:pt y="196" x="6176"/>
                  <a:pt y="193" x="6200"/>
                </a:quadBezTo>
                <a:quadBezTo>
                  <a:pt y="190" x="6224"/>
                  <a:pt y="190" x="6248"/>
                </a:quadBezTo>
                <a:quadBezTo>
                  <a:pt y="190" x="6292"/>
                  <a:pt y="200" x="6328"/>
                </a:quadBezTo>
                <a:quadBezTo>
                  <a:pt y="210" x="6364"/>
                  <a:pt y="230" x="6388"/>
                </a:quadBezTo>
                <a:quadBezTo>
                  <a:pt y="250" x="6413"/>
                  <a:pt y="280" x="6426"/>
                </a:quadBezTo>
                <a:quadBezTo>
                  <a:pt y="311" x="6439"/>
                  <a:pt y="352" x="6439"/>
                </a:quadBezTo>
                <a:lnTo>
                  <a:pt y="689" x="6439"/>
                </a:lnTo>
                <a:lnTo>
                  <a:pt y="689" x="6363"/>
                </a:lnTo>
                <a:close/>
                <a:moveTo>
                  <a:pt y="466" x="6354"/>
                </a:moveTo>
                <a:lnTo>
                  <a:pt y="466" x="6246"/>
                </a:lnTo>
                <a:quadBezTo>
                  <a:pt y="466" x="6214"/>
                  <a:pt y="473" x="6191"/>
                </a:quadBezTo>
                <a:quadBezTo>
                  <a:pt y="479" x="6168"/>
                  <a:pt y="491" x="6154"/>
                </a:quadBezTo>
                <a:quadBezTo>
                  <a:pt y="502" x="6139"/>
                  <a:pt y="519" x="6132"/>
                </a:quadBezTo>
                <a:quadBezTo>
                  <a:pt y="535" x="6125"/>
                  <a:pt y="556" x="6125"/>
                </a:quadBezTo>
                <a:quadBezTo>
                  <a:pt y="570" x="6125"/>
                  <a:pt y="583" x="6129"/>
                </a:quadBezTo>
                <a:quadBezTo>
                  <a:pt y="596" x="6134"/>
                  <a:pt y="606" x="6144"/>
                </a:quadBezTo>
                <a:quadBezTo>
                  <a:pt y="616" x="6153"/>
                  <a:pt y="622" x="6169"/>
                </a:quadBezTo>
                <a:quadBezTo>
                  <a:pt y="627" x="6185"/>
                  <a:pt y="627" x="6207"/>
                </a:quadBezTo>
                <a:quadBezTo>
                  <a:pt y="627" x="6236"/>
                  <a:pt y="610" x="6274"/>
                </a:quadBezTo>
                <a:quadBezTo>
                  <a:pt y="592" x="6312"/>
                  <a:pt y="553" x="6354"/>
                </a:quadBezTo>
                <a:lnTo>
                  <a:pt y="466" x="6354"/>
                </a:lnTo>
                <a:close/>
                <a:moveTo>
                  <a:pt y="546" x="7569"/>
                </a:moveTo>
                <a:quadBezTo>
                  <a:pt y="580" x="7569"/>
                  <a:pt y="608" x="7555"/>
                </a:quadBezTo>
                <a:quadBezTo>
                  <a:pt y="636" x="7541"/>
                  <a:pt y="656" x="7511"/>
                </a:quadBezTo>
                <a:quadBezTo>
                  <a:pt y="675" x="7481"/>
                  <a:pt y="686" x="7435"/>
                </a:quadBezTo>
                <a:quadBezTo>
                  <a:pt y="697" x="7390"/>
                  <a:pt y="697" x="7327"/>
                </a:quadBezTo>
                <a:quadBezTo>
                  <a:pt y="697" x="7285"/>
                  <a:pt y="694" x="7238"/>
                </a:quadBezTo>
                <a:quadBezTo>
                  <a:pt y="691" x="7191"/>
                  <a:pt y="686" x="7148"/>
                </a:quadBezTo>
                <a:lnTo>
                  <a:pt y="202" x="7148"/>
                </a:lnTo>
                <a:quadBezTo>
                  <a:pt y="196" x="7194"/>
                  <a:pt y="193" x="7241"/>
                </a:quadBezTo>
                <a:quadBezTo>
                  <a:pt y="190" x="7288"/>
                  <a:pt y="190" x="7343"/>
                </a:quadBezTo>
                <a:quadBezTo>
                  <a:pt y="190" x="7442"/>
                  <a:pt y="223" x="7493"/>
                </a:quadBezTo>
                <a:quadBezTo>
                  <a:pt y="255" x="7545"/>
                  <a:pt y="316" x="7545"/>
                </a:quadBezTo>
                <a:quadBezTo>
                  <a:pt y="358" x="7545"/>
                  <a:pt y="388" x="7521"/>
                </a:quadBezTo>
                <a:quadBezTo>
                  <a:pt y="417" x="7497"/>
                  <a:pt y="432" x="7449"/>
                </a:quadBezTo>
                <a:quadBezTo>
                  <a:pt y="436" x="7472"/>
                  <a:pt y="445" x="7494"/>
                </a:quadBezTo>
                <a:quadBezTo>
                  <a:pt y="454" x="7516"/>
                  <a:pt y="468" x="7532"/>
                </a:quadBezTo>
                <a:quadBezTo>
                  <a:pt y="482" x="7549"/>
                  <a:pt y="502" x="7559"/>
                </a:quadBezTo>
                <a:quadBezTo>
                  <a:pt y="521" x="7569"/>
                  <a:pt y="546" x="7569"/>
                </a:quadBezTo>
                <a:close/>
                <a:moveTo>
                  <a:pt y="333" x="7458"/>
                </a:moveTo>
                <a:quadBezTo>
                  <a:pt y="316" x="7458"/>
                  <a:pt y="303" x="7451"/>
                </a:quadBezTo>
                <a:quadBezTo>
                  <a:pt y="289" x="7444"/>
                  <a:pt y="279" x="7429"/>
                </a:quadBezTo>
                <a:quadBezTo>
                  <a:pt y="270" x="7415"/>
                  <a:pt y="264" x="7390"/>
                </a:quadBezTo>
                <a:quadBezTo>
                  <a:pt y="259" x="7366"/>
                  <a:pt y="259" x="7332"/>
                </a:quadBezTo>
                <a:quadBezTo>
                  <a:pt y="259" x="7301"/>
                  <a:pt y="261" x="7278"/>
                </a:quadBezTo>
                <a:quadBezTo>
                  <a:pt y="262" x="7255"/>
                  <a:pt y="265" x="7233"/>
                </a:quadBezTo>
                <a:lnTo>
                  <a:pt y="406" x="7233"/>
                </a:lnTo>
                <a:lnTo>
                  <a:pt y="406" x="7332"/>
                </a:lnTo>
                <a:quadBezTo>
                  <a:pt y="406" x="7458"/>
                  <a:pt y="333" x="7458"/>
                </a:quadBezTo>
                <a:close/>
                <a:moveTo>
                  <a:pt y="548" x="7479"/>
                </a:moveTo>
                <a:quadBezTo>
                  <a:pt y="510" x="7479"/>
                  <a:pt y="491" x="7444"/>
                </a:quadBezTo>
                <a:quadBezTo>
                  <a:pt y="472" x="7410"/>
                  <a:pt y="472" x="7337"/>
                </a:quadBezTo>
                <a:lnTo>
                  <a:pt y="472" x="7233"/>
                </a:lnTo>
                <a:lnTo>
                  <a:pt y="622" x="7233"/>
                </a:lnTo>
                <a:quadBezTo>
                  <a:pt y="625" x="7257"/>
                  <a:pt y="627" x="7280"/>
                </a:quadBezTo>
                <a:quadBezTo>
                  <a:pt y="628" x="7304"/>
                  <a:pt y="628" x="7334"/>
                </a:quadBezTo>
                <a:quadBezTo>
                  <a:pt y="628" x="7377"/>
                  <a:pt y="623" x="7405"/>
                </a:quadBezTo>
                <a:quadBezTo>
                  <a:pt y="617" x="7434"/>
                  <a:pt y="606" x="7450"/>
                </a:quadBezTo>
                <a:quadBezTo>
                  <a:pt y="595" x="7466"/>
                  <a:pt y="581" x="7473"/>
                </a:quadBezTo>
                <a:quadBezTo>
                  <a:pt y="566" x="7479"/>
                  <a:pt y="548" x="7479"/>
                </a:quadBezTo>
                <a:close/>
                <a:moveTo>
                  <a:pt y="689" x="8092"/>
                </a:moveTo>
                <a:lnTo>
                  <a:pt y="689" x="8007"/>
                </a:lnTo>
                <a:lnTo>
                  <a:pt y="473" x="8007"/>
                </a:lnTo>
                <a:lnTo>
                  <a:pt y="473" x="7783"/>
                </a:lnTo>
                <a:lnTo>
                  <a:pt y="689" x="7783"/>
                </a:lnTo>
                <a:lnTo>
                  <a:pt y="689" x="7698"/>
                </a:lnTo>
                <a:lnTo>
                  <a:pt y="199" x="7698"/>
                </a:lnTo>
                <a:lnTo>
                  <a:pt y="199" x="7783"/>
                </a:lnTo>
                <a:lnTo>
                  <a:pt y="398" x="7783"/>
                </a:lnTo>
                <a:lnTo>
                  <a:pt y="398" x="8007"/>
                </a:lnTo>
                <a:lnTo>
                  <a:pt y="199" x="8007"/>
                </a:lnTo>
                <a:lnTo>
                  <a:pt y="199" x="8092"/>
                </a:lnTo>
                <a:lnTo>
                  <a:pt y="689" x="8092"/>
                </a:lnTo>
                <a:close/>
                <a:moveTo>
                  <a:pt y="199" x="8339"/>
                </a:moveTo>
                <a:lnTo>
                  <a:pt y="544" x="8339"/>
                </a:lnTo>
                <a:lnTo>
                  <a:pt y="199" x="8553"/>
                </a:lnTo>
                <a:lnTo>
                  <a:pt y="199" x="8634"/>
                </a:lnTo>
                <a:lnTo>
                  <a:pt y="689" x="8634"/>
                </a:lnTo>
                <a:lnTo>
                  <a:pt y="689" x="8549"/>
                </a:lnTo>
                <a:lnTo>
                  <a:pt y="344" x="8549"/>
                </a:lnTo>
                <a:lnTo>
                  <a:pt y="689" x="8335"/>
                </a:lnTo>
                <a:lnTo>
                  <a:pt y="689" x="8254"/>
                </a:lnTo>
                <a:lnTo>
                  <a:pt y="199" x="8254"/>
                </a:lnTo>
                <a:lnTo>
                  <a:pt y="199" x="8339"/>
                </a:lnTo>
                <a:close/>
                <a:moveTo>
                  <a:pt y="689" x="9245"/>
                </a:moveTo>
                <a:lnTo>
                  <a:pt y="689" x="9161"/>
                </a:lnTo>
                <a:lnTo>
                  <a:pt y="383" x="9148"/>
                </a:lnTo>
                <a:lnTo>
                  <a:pt y="274" x="9143"/>
                </a:lnTo>
                <a:lnTo>
                  <a:pt y="351" x="9114"/>
                </a:lnTo>
                <a:lnTo>
                  <a:pt y="573" x="9022"/>
                </a:lnTo>
                <a:lnTo>
                  <a:pt y="573" x="8960"/>
                </a:lnTo>
                <a:lnTo>
                  <a:pt y="359" x="8872"/>
                </a:lnTo>
                <a:lnTo>
                  <a:pt y="274" x="8841"/>
                </a:lnTo>
                <a:lnTo>
                  <a:pt y="390" x="8837"/>
                </a:lnTo>
                <a:lnTo>
                  <a:pt y="689" x="8824"/>
                </a:lnTo>
                <a:lnTo>
                  <a:pt y="689" x="8743"/>
                </a:lnTo>
                <a:lnTo>
                  <a:pt y="199" x="8774"/>
                </a:lnTo>
                <a:lnTo>
                  <a:pt y="199" x="8887"/>
                </a:lnTo>
                <a:lnTo>
                  <a:pt y="411" x="8971"/>
                </a:lnTo>
                <a:lnTo>
                  <a:pt y="474" x="8994"/>
                </a:lnTo>
                <a:lnTo>
                  <a:pt y="411" x="9017"/>
                </a:lnTo>
                <a:lnTo>
                  <a:pt y="199" x="9103"/>
                </a:lnTo>
                <a:lnTo>
                  <a:pt y="199" x="9214"/>
                </a:lnTo>
                <a:lnTo>
                  <a:pt y="689" x="9245"/>
                </a:lnTo>
                <a:close/>
                <a:moveTo>
                  <a:pt y="689" x="9662"/>
                </a:moveTo>
                <a:lnTo>
                  <a:pt y="624" x="9660"/>
                </a:lnTo>
                <a:quadBezTo>
                  <a:pt y="663" x="9620"/>
                  <a:pt y="681" x="9579"/>
                </a:quadBezTo>
                <a:quadBezTo>
                  <a:pt y="698" x="9538"/>
                  <a:pt y="698" x="9492"/>
                </a:quadBezTo>
                <a:quadBezTo>
                  <a:pt y="698" x="9450"/>
                  <a:pt y="687" x="9420"/>
                </a:quadBezTo>
                <a:quadBezTo>
                  <a:pt y="677" x="9391"/>
                  <a:pt y="658" x="9371"/>
                </a:quadBezTo>
                <a:quadBezTo>
                  <a:pt y="639" x="9352"/>
                  <a:pt y="614" x="9343"/>
                </a:quadBezTo>
                <a:quadBezTo>
                  <a:pt y="588" x="9334"/>
                  <a:pt y="559" x="9334"/>
                </a:quadBezTo>
                <a:quadBezTo>
                  <a:pt y="485" x="9334"/>
                  <a:pt y="443" x="9389"/>
                </a:quadBezTo>
                <a:quadBezTo>
                  <a:pt y="401" x="9444"/>
                  <a:pt y="401" x="9551"/>
                </a:quadBezTo>
                <a:lnTo>
                  <a:pt y="401" x="9653"/>
                </a:lnTo>
                <a:lnTo>
                  <a:pt y="358" x="9653"/>
                </a:lnTo>
                <a:quadBezTo>
                  <a:pt y="315" x="9653"/>
                  <a:pt y="289" x="9625"/>
                </a:quadBezTo>
                <a:quadBezTo>
                  <a:pt y="263" x="9597"/>
                  <a:pt y="263" x="9540"/>
                </a:quadBezTo>
                <a:quadBezTo>
                  <a:pt y="263" x="9499"/>
                  <a:pt y="272" x="9458"/>
                </a:quadBezTo>
                <a:quadBezTo>
                  <a:pt y="281" x="9418"/>
                  <a:pt y="298" x="9375"/>
                </a:quadBezTo>
                <a:lnTo>
                  <a:pt y="222" x="9375"/>
                </a:lnTo>
                <a:quadBezTo>
                  <a:pt y="216" x="9391"/>
                  <a:pt y="210" x="9411"/>
                </a:quadBezTo>
                <a:quadBezTo>
                  <a:pt y="205" x="9431"/>
                  <a:pt y="200" x="9453"/>
                </a:quadBezTo>
                <a:quadBezTo>
                  <a:pt y="196" x="9475"/>
                  <a:pt y="193" x="9499"/>
                </a:quadBezTo>
                <a:quadBezTo>
                  <a:pt y="190" x="9522"/>
                  <a:pt y="190" x="9547"/>
                </a:quadBezTo>
                <a:quadBezTo>
                  <a:pt y="190" x="9591"/>
                  <a:pt y="200" x="9627"/>
                </a:quadBezTo>
                <a:quadBezTo>
                  <a:pt y="210" x="9663"/>
                  <a:pt y="230" x="9687"/>
                </a:quadBezTo>
                <a:quadBezTo>
                  <a:pt y="250" x="9712"/>
                  <a:pt y="280" x="9725"/>
                </a:quadBezTo>
                <a:quadBezTo>
                  <a:pt y="311" x="9738"/>
                  <a:pt y="352" x="9738"/>
                </a:quadBezTo>
                <a:lnTo>
                  <a:pt y="689" x="9738"/>
                </a:lnTo>
                <a:lnTo>
                  <a:pt y="689" x="9662"/>
                </a:lnTo>
                <a:close/>
                <a:moveTo>
                  <a:pt y="466" x="9653"/>
                </a:moveTo>
                <a:lnTo>
                  <a:pt y="466" x="9545"/>
                </a:lnTo>
                <a:quadBezTo>
                  <a:pt y="466" x="9513"/>
                  <a:pt y="473" x="9490"/>
                </a:quadBezTo>
                <a:quadBezTo>
                  <a:pt y="479" x="9467"/>
                  <a:pt y="491" x="9453"/>
                </a:quadBezTo>
                <a:quadBezTo>
                  <a:pt y="502" x="9438"/>
                  <a:pt y="519" x="9431"/>
                </a:quadBezTo>
                <a:quadBezTo>
                  <a:pt y="535" x="9424"/>
                  <a:pt y="556" x="9424"/>
                </a:quadBezTo>
                <a:quadBezTo>
                  <a:pt y="570" x="9424"/>
                  <a:pt y="583" x="9428"/>
                </a:quadBezTo>
                <a:quadBezTo>
                  <a:pt y="596" x="9433"/>
                  <a:pt y="606" x="9442"/>
                </a:quadBezTo>
                <a:quadBezTo>
                  <a:pt y="616" x="9452"/>
                  <a:pt y="622" x="9468"/>
                </a:quadBezTo>
                <a:quadBezTo>
                  <a:pt y="627" x="9483"/>
                  <a:pt y="627" x="9506"/>
                </a:quadBezTo>
                <a:quadBezTo>
                  <a:pt y="627" x="9535"/>
                  <a:pt y="610" x="9573"/>
                </a:quadBezTo>
                <a:quadBezTo>
                  <a:pt y="592" x="9611"/>
                  <a:pt y="553" x="9653"/>
                </a:quadBezTo>
                <a:lnTo>
                  <a:pt y="466" x="9653"/>
                </a:lnTo>
                <a:close/>
                <a:moveTo>
                  <a:pt y="689" x="10291"/>
                </a:moveTo>
                <a:lnTo>
                  <a:pt y="689" x="10206"/>
                </a:lnTo>
                <a:lnTo>
                  <a:pt y="473" x="10206"/>
                </a:lnTo>
                <a:lnTo>
                  <a:pt y="473" x="9982"/>
                </a:lnTo>
                <a:lnTo>
                  <a:pt y="689" x="9982"/>
                </a:lnTo>
                <a:lnTo>
                  <a:pt y="689" x="9897"/>
                </a:lnTo>
                <a:lnTo>
                  <a:pt y="199" x="9897"/>
                </a:lnTo>
                <a:lnTo>
                  <a:pt y="199" x="9982"/>
                </a:lnTo>
                <a:lnTo>
                  <a:pt y="398" x="9982"/>
                </a:lnTo>
                <a:lnTo>
                  <a:pt y="398" x="10206"/>
                </a:lnTo>
                <a:lnTo>
                  <a:pt y="199" x="10206"/>
                </a:lnTo>
                <a:lnTo>
                  <a:pt y="199" x="10291"/>
                </a:lnTo>
                <a:lnTo>
                  <a:pt y="689" x="10291"/>
                </a:lnTo>
                <a:close/>
                <a:moveTo>
                  <a:pt y="199" x="10539"/>
                </a:moveTo>
                <a:lnTo>
                  <a:pt y="544" x="10539"/>
                </a:lnTo>
                <a:lnTo>
                  <a:pt y="199" x="10752"/>
                </a:lnTo>
                <a:lnTo>
                  <a:pt y="199" x="10833"/>
                </a:lnTo>
                <a:lnTo>
                  <a:pt y="689" x="10833"/>
                </a:lnTo>
                <a:lnTo>
                  <a:pt y="689" x="10749"/>
                </a:lnTo>
                <a:lnTo>
                  <a:pt y="344" x="10749"/>
                </a:lnTo>
                <a:lnTo>
                  <a:pt y="689" x="10535"/>
                </a:lnTo>
                <a:lnTo>
                  <a:pt y="689" x="10454"/>
                </a:lnTo>
                <a:lnTo>
                  <a:pt y="199" x="10454"/>
                </a:lnTo>
                <a:lnTo>
                  <a:pt y="199" x="10539"/>
                </a:lnTo>
                <a:close/>
                <a:moveTo>
                  <a:pt y="418" x="11411"/>
                </a:moveTo>
                <a:quadBezTo>
                  <a:pt y="437" x="11411"/>
                  <a:pt y="449" x="11410"/>
                </a:quadBezTo>
                <a:quadBezTo>
                  <a:pt y="461" x="11410"/>
                  <a:pt y="472" x="11409"/>
                </a:quadBezTo>
                <a:lnTo>
                  <a:pt y="472" x="11064"/>
                </a:lnTo>
                <a:quadBezTo>
                  <a:pt y="547" x="11064"/>
                  <a:pt y="587" x="11106"/>
                </a:quadBezTo>
                <a:quadBezTo>
                  <a:pt y="627" x="11148"/>
                  <a:pt y="627" x="11228"/>
                </a:quadBezTo>
                <a:quadBezTo>
                  <a:pt y="627" x="11249"/>
                  <a:pt y="626" x="11270"/>
                </a:quadBezTo>
                <a:quadBezTo>
                  <a:pt y="624" x="11292"/>
                  <a:pt y="621" x="11312"/>
                </a:quadBezTo>
                <a:quadBezTo>
                  <a:pt y="618" x="11332"/>
                  <a:pt y="615" x="11350"/>
                </a:quadBezTo>
                <a:quadBezTo>
                  <a:pt y="611" x="11369"/>
                  <a:pt y="606" x="11384"/>
                </a:quadBezTo>
                <a:lnTo>
                  <a:pt y="676" x="11384"/>
                </a:lnTo>
                <a:quadBezTo>
                  <a:pt y="686" x="11350"/>
                  <a:pt y="692" x="11306"/>
                </a:quadBezTo>
                <a:quadBezTo>
                  <a:pt y="698" x="11262"/>
                  <a:pt y="698" x="11215"/>
                </a:quadBezTo>
                <a:quadBezTo>
                  <a:pt y="698" x="11152"/>
                  <a:pt y="681" x="11107"/>
                </a:quadBezTo>
                <a:quadBezTo>
                  <a:pt y="664" x="11062"/>
                  <a:pt y="632" x="11032"/>
                </a:quadBezTo>
                <a:quadBezTo>
                  <a:pt y="599" x="11003"/>
                  <a:pt y="552" x="10989"/>
                </a:quadBezTo>
                <a:quadBezTo>
                  <a:pt y="505" x="10976"/>
                  <a:pt y="445" x="10976"/>
                </a:quadBezTo>
                <a:quadBezTo>
                  <a:pt y="394" x="10976"/>
                  <a:pt y="347" x="10990"/>
                </a:quadBezTo>
                <a:quadBezTo>
                  <a:pt y="301" x="11005"/>
                  <a:pt y="266" x="11034"/>
                </a:quadBezTo>
                <a:quadBezTo>
                  <a:pt y="231" x="11062"/>
                  <a:pt y="211" x="11104"/>
                </a:quadBezTo>
                <a:quadBezTo>
                  <a:pt y="190" x="11145"/>
                  <a:pt y="190" x="11198"/>
                </a:quadBezTo>
                <a:quadBezTo>
                  <a:pt y="190" x="11250"/>
                  <a:pt y="207" x="11289"/>
                </a:quadBezTo>
                <a:quadBezTo>
                  <a:pt y="223" x="11329"/>
                  <a:pt y="252" x="11356"/>
                </a:quadBezTo>
                <a:quadBezTo>
                  <a:pt y="282" x="11383"/>
                  <a:pt y="324" x="11397"/>
                </a:quadBezTo>
                <a:quadBezTo>
                  <a:pt y="366" x="11411"/>
                  <a:pt y="418" x="11411"/>
                </a:quadBezTo>
                <a:close/>
                <a:moveTo>
                  <a:pt y="406" x="11322"/>
                </a:moveTo>
                <a:quadBezTo>
                  <a:pt y="374" x="11324"/>
                  <a:pt y="347" x="11316"/>
                </a:quadBezTo>
                <a:quadBezTo>
                  <a:pt y="319" x="11308"/>
                  <a:pt y="300" x="11292"/>
                </a:quadBezTo>
                <a:quadBezTo>
                  <a:pt y="280" x="11275"/>
                  <a:pt y="269" x="11251"/>
                </a:quadBezTo>
                <a:quadBezTo>
                  <a:pt y="258" x="11227"/>
                  <a:pt y="258" x="11194"/>
                </a:quadBezTo>
                <a:quadBezTo>
                  <a:pt y="258" x="11166"/>
                  <a:pt y="269" x="11144"/>
                </a:quadBezTo>
                <a:quadBezTo>
                  <a:pt y="280" x="11121"/>
                  <a:pt y="299" x="11104"/>
                </a:quadBezTo>
                <a:quadBezTo>
                  <a:pt y="319" x="11087"/>
                  <a:pt y="346" x="11077"/>
                </a:quadBezTo>
                <a:quadBezTo>
                  <a:pt y="374" x="11067"/>
                  <a:pt y="406" x="11064"/>
                </a:quadBezTo>
                <a:lnTo>
                  <a:pt y="406" x="11322"/>
                </a:lnTo>
                <a:close/>
                <a:moveTo>
                  <a:pt y="0" x="11793"/>
                </a:moveTo>
                <a:lnTo>
                  <a:pt y="502" x="11780"/>
                </a:lnTo>
                <a:lnTo>
                  <a:pt y="502" x="11705"/>
                </a:lnTo>
                <a:lnTo>
                  <a:pt y="0" x="11690"/>
                </a:lnTo>
                <a:lnTo>
                  <a:pt y="0" x="11793"/>
                </a:lnTo>
                <a:close/>
                <a:moveTo>
                  <a:pt y="569" x="11742"/>
                </a:moveTo>
                <a:quadBezTo>
                  <a:pt y="569" x="11755"/>
                  <a:pt y="575" x="11767"/>
                </a:quadBezTo>
                <a:quadBezTo>
                  <a:pt y="580" x="11779"/>
                  <a:pt y="588" x="11787"/>
                </a:quadBezTo>
                <a:quadBezTo>
                  <a:pt y="597" x="11796"/>
                  <a:pt y="609" x="11801"/>
                </a:quadBezTo>
                <a:quadBezTo>
                  <a:pt y="621" x="11806"/>
                  <a:pt y="634" x="11806"/>
                </a:quadBezTo>
                <a:quadBezTo>
                  <a:pt y="647" x="11806"/>
                  <a:pt y="659" x="11801"/>
                </a:quadBezTo>
                <a:quadBezTo>
                  <a:pt y="671" x="11796"/>
                  <a:pt y="680" x="11787"/>
                </a:quadBezTo>
                <a:quadBezTo>
                  <a:pt y="688" x="11779"/>
                  <a:pt y="693" x="11767"/>
                </a:quadBezTo>
                <a:quadBezTo>
                  <a:pt y="698" x="11755"/>
                  <a:pt y="698" x="11742"/>
                </a:quadBezTo>
                <a:quadBezTo>
                  <a:pt y="698" x="11729"/>
                  <a:pt y="693" x="11717"/>
                </a:quadBezTo>
                <a:quadBezTo>
                  <a:pt y="688" x="11705"/>
                  <a:pt y="680" x="11696"/>
                </a:quadBezTo>
                <a:quadBezTo>
                  <a:pt y="671" x="11687"/>
                  <a:pt y="659" x="11682"/>
                </a:quadBezTo>
                <a:quadBezTo>
                  <a:pt y="647" x="11677"/>
                  <a:pt y="634" x="11677"/>
                </a:quadBezTo>
                <a:quadBezTo>
                  <a:pt y="621" x="11677"/>
                  <a:pt y="609" x="11682"/>
                </a:quadBezTo>
                <a:quadBezTo>
                  <a:pt y="597" x="11687"/>
                  <a:pt y="588" x="11696"/>
                </a:quadBezTo>
                <a:quadBezTo>
                  <a:pt y="580" x="11705"/>
                  <a:pt y="575" x="11717"/>
                </a:quadBezTo>
                <a:quadBezTo>
                  <a:pt y="569" x="11729"/>
                  <a:pt y="569" x="11742"/>
                </a:quadBezTo>
                <a:close/>
              </a:path>
            </a:pathLst>
          </a:custGeom>
          <a:solidFill>
            <a:srgbClr val="674EA7"/>
          </a:solidFill>
          <a:ln w="28575" cap="flat">
            <a:solidFill>
              <a:srgbClr val="20124D"/>
            </a:solidFill>
            <a:prstDash val="solid"/>
            <a:round/>
            <a:headEnd len="med" type="none" w="med"/>
            <a:tailEnd len="med" type="none" w="med"/>
          </a:ln>
        </p:spPr>
      </p:sp>
    </p:spTree>
  </p:cSld>
  <p:clrMapOvr>
    <a:masterClrMapping/>
  </p:clrMapOvr>
  <p:transition spd="slow">
    <p:cut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presetClass="entr" presetSubtype="16" presetID="23" nodeType="afterEffect" fill="hold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valueType="num" calcmode="lin">
                                      <p:cBhvr additive="base">
                                        <p:cTn dur="1000"/>
                                        <p:tgtEl>
                                          <p:spTgt spid="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0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2" id="5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3" id="53"/>
          <p:cNvSpPr txBox="1"/>
          <p:nvPr/>
        </p:nvSpPr>
        <p:spPr>
          <a:xfrm>
            <a:off y="-113726" x="152400"/>
            <a:ext cy="6848700" cx="89366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3200" b="1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Амалия Крюденер считается первой любовью молодого Тютчева, который познакомился с ней, когда ему было 20 лет. Амалии в то время было всего 14 лет. Впервые молодые люди встретились в Мюнхене, куда Тютчев прибыл по делам службы. Амалия отличалось редкостной красотой, дань которой отдавал не только Тютчев, но и Гейне, Пушкин, Николай I. Портрет Амалии украсил галерею самых красивых женщин, которую создавал в своем дворце король Баварии Людвиг I. 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57" id="5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58" id="58"/>
          <p:cNvSpPr txBox="1"/>
          <p:nvPr/>
        </p:nvSpPr>
        <p:spPr>
          <a:xfrm>
            <a:off y="0" x="0"/>
            <a:ext cy="6602999" cx="88754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2400">
                <a:solidFill>
                  <a:srgbClr val="073763"/>
                </a:solidFill>
              </a:rPr>
              <a:t> </a:t>
            </a:r>
            <a:r>
              <a:rPr lang="en" sz="3200" b="1">
                <a:solidFill>
                  <a:srgbClr val="073763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Влечение Тютчева к Амалии оказалось взаимным, и молодые люди много времени проводили вместе в прогулках по Мюнхену и его предместьям. Тютчев начал думать о том, чтобы жениться на Амалии, количество поклонников которой было достаточно большим. Однако Амалия, питавшая самые нежные чувства к поэту, не посмела ослушаться своих родителей и по их настоянию вышла замуж за барона Крюденера. Этот брак стал большим ударом для Тютчева.</a:t>
            </a:r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2" id="6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3" id="63"/>
          <p:cNvSpPr txBox="1"/>
          <p:nvPr/>
        </p:nvSpPr>
        <p:spPr>
          <a:xfrm>
            <a:off y="152400" x="152400"/>
            <a:ext cy="6684900" cx="89163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Спустя 13 лет поэт напишет стихотворение «Я помню время золотое» -  воспоминание о той прекрасной любви...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 помню время золотое,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Я помню сердцу милый край.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День вечерел; мы были двое;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Внизу, в тени, шумел Дунай.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на холму, там где, белея,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Руина замка вдаль глядит,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Стояла ты, младая фея,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мглистый опершись гранит,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Ногой младенческой касаясь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Обломков груды вековой;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солнце медлило, прощаясь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 холмом, и замком, и тобой.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ветер тихий мимолётом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Твоей одеждою играл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с диких яблонь цвет за цветом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 плечи юные свевал.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Ты беззаботно вдаль глядела…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Край неба дымно гас в лучах;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День догорал; звучнее пела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Река в померкших берегах.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Над нами пролетала тень.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ты с веселостью беспечной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Счастливый провожала день;</a:t>
            </a:r>
          </a:p>
          <a:p>
            <a:pPr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 сладко жизни быстротечной.</a:t>
            </a:r>
          </a:p>
          <a:p>
            <a:pPr algn="just" rtl="0" lvl="0">
              <a:buNone/>
            </a:pPr>
            <a:r>
              <a:rPr lang="en" sz="1600" b="1">
                <a:solidFill>
                  <a:srgbClr val="20124D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В последний раз встреча их состоялась в 1873 году, у постели уже тяжело больного Тютчева, который был исключительно тронут подобной заботливостью Амалии, пожелавшей с ним проститься. Амалия Максимилиановна пережила Тютчева на 15 лет.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67" id="67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68" id="68"/>
          <p:cNvSpPr txBox="1"/>
          <p:nvPr/>
        </p:nvSpPr>
        <p:spPr>
          <a:xfrm>
            <a:off y="152400" x="152400"/>
            <a:ext cy="5579399" cx="69102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rtl="0" lvl="0">
              <a:buNone/>
            </a:pPr>
            <a:r>
              <a:rPr lang="en"/>
              <a:t>Я встретил вас – и всё былое</a:t>
            </a:r>
          </a:p>
          <a:p>
            <a:pPr rtl="0" lvl="0">
              <a:buNone/>
            </a:pPr>
            <a:r>
              <a:rPr lang="en"/>
              <a:t>В отжившем сердце ожило;</a:t>
            </a:r>
          </a:p>
          <a:p>
            <a:pPr rtl="0" lvl="0">
              <a:buNone/>
            </a:pPr>
            <a:r>
              <a:rPr lang="en"/>
              <a:t>Я вспомнил время золотое –</a:t>
            </a:r>
          </a:p>
          <a:p>
            <a:pPr rtl="0" lvl="0">
              <a:buNone/>
            </a:pPr>
            <a:r>
              <a:rPr lang="en"/>
              <a:t>И сердцу стало так тепло…</a:t>
            </a:r>
          </a:p>
          <a:p>
            <a:pPr rtl="0" lvl="0">
              <a:buNone/>
            </a:pPr>
            <a:r>
              <a:rPr lang="en"/>
              <a:t>Как поздней осени  порою</a:t>
            </a:r>
          </a:p>
          <a:p>
            <a:pPr rtl="0" lvl="0">
              <a:buNone/>
            </a:pPr>
            <a:r>
              <a:rPr lang="en"/>
              <a:t>Бывают дни, бывает час,</a:t>
            </a:r>
          </a:p>
          <a:p>
            <a:pPr rtl="0" lvl="0">
              <a:buNone/>
            </a:pPr>
            <a:r>
              <a:rPr lang="en"/>
              <a:t>Когда повеет вдруг весною</a:t>
            </a:r>
          </a:p>
          <a:p>
            <a:pPr rtl="0" lvl="0">
              <a:buNone/>
            </a:pPr>
            <a:r>
              <a:rPr lang="en"/>
              <a:t>И что-то встрепенется в нас, –</a:t>
            </a:r>
          </a:p>
          <a:p>
            <a:pPr rtl="0" lvl="0">
              <a:buNone/>
            </a:pPr>
            <a:r>
              <a:rPr lang="en"/>
              <a:t>Так, весь обвеян дуновеньем</a:t>
            </a:r>
          </a:p>
          <a:p>
            <a:pPr rtl="0" lvl="0">
              <a:buNone/>
            </a:pPr>
            <a:r>
              <a:rPr lang="en"/>
              <a:t>Тех лет душевной полноты,</a:t>
            </a:r>
          </a:p>
          <a:p>
            <a:pPr rtl="0" lvl="0">
              <a:buNone/>
            </a:pPr>
            <a:r>
              <a:rPr lang="en"/>
              <a:t>С давно забытым упоеньем</a:t>
            </a:r>
          </a:p>
          <a:p>
            <a:pPr rtl="0" lvl="0">
              <a:buNone/>
            </a:pPr>
            <a:r>
              <a:rPr lang="en"/>
              <a:t>Смотрю на милые черты…</a:t>
            </a:r>
          </a:p>
          <a:p>
            <a:pPr rtl="0" lvl="0">
              <a:buNone/>
            </a:pPr>
            <a:r>
              <a:rPr lang="en"/>
              <a:t>Как после вековой разлуки,</a:t>
            </a:r>
          </a:p>
          <a:p>
            <a:pPr rtl="0" lvl="0">
              <a:buNone/>
            </a:pPr>
            <a:r>
              <a:rPr lang="en"/>
              <a:t>Гляжу на вас, как бы во сне, –</a:t>
            </a:r>
          </a:p>
          <a:p>
            <a:pPr rtl="0" lvl="0">
              <a:buNone/>
            </a:pPr>
            <a:r>
              <a:rPr lang="en"/>
              <a:t>И вот – слышнее стали звуки,</a:t>
            </a:r>
          </a:p>
          <a:p>
            <a:pPr rtl="0" lvl="0">
              <a:buNone/>
            </a:pPr>
            <a:r>
              <a:rPr lang="en"/>
              <a:t>Не умолкавшие во мне…</a:t>
            </a:r>
          </a:p>
          <a:p>
            <a:pPr rtl="0" lvl="0">
              <a:buNone/>
            </a:pPr>
            <a:r>
              <a:rPr lang="en"/>
              <a:t>Тут не одно воспоминанье,</a:t>
            </a:r>
          </a:p>
          <a:p>
            <a:pPr rtl="0" lvl="0">
              <a:buNone/>
            </a:pPr>
            <a:r>
              <a:rPr lang="en"/>
              <a:t>Тут жизнь заговорила вновь, –</a:t>
            </a:r>
          </a:p>
          <a:p>
            <a:pPr rtl="0" lvl="0">
              <a:buNone/>
            </a:pPr>
            <a:r>
              <a:rPr lang="en"/>
              <a:t>И то же в вас очарованье,</a:t>
            </a:r>
          </a:p>
          <a:p>
            <a:pPr rtl="0" lvl="0">
              <a:buNone/>
            </a:pPr>
            <a:r>
              <a:rPr lang="en"/>
              <a:t>И та ж в душе моей любовь!..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2" id="72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3" id="73"/>
          <p:cNvSpPr txBox="1"/>
          <p:nvPr>
            <p:ph type="title"/>
          </p:nvPr>
        </p:nvSpPr>
        <p:spPr>
          <a:xfrm>
            <a:off y="274637" x="457198"/>
            <a:ext cy="3352499" cx="8250000"/>
          </a:xfrm>
          <a:prstGeom prst="rect">
            <a:avLst/>
          </a:prstGeom>
        </p:spPr>
        <p:txBody>
          <a:bodyPr bIns="91425" tIns="91425" lIns="91425" anchor="b" anchorCtr="0" rIns="91425">
            <a:spAutoFit/>
          </a:bodyPr>
          <a:lstStyle/>
          <a:p>
            <a:pPr algn="ctr" rtl="0" lvl="0">
              <a:lnSpc>
                <a:spcPct val="150000"/>
              </a:lnSpc>
              <a:buNone/>
            </a:pPr>
            <a:r>
              <a:rPr lang="en" i="1" sz="3000">
                <a:solidFill>
                  <a:srgbClr val="20124D"/>
                </a:solidFill>
                <a:latin typeface="Corsiva"/>
                <a:ea typeface="Corsiva"/>
                <a:cs typeface="Corsiva"/>
                <a:sym typeface="Corsiva"/>
              </a:rPr>
              <a:t>История вторая. </a:t>
            </a:r>
          </a:p>
          <a:p>
            <a:pPr algn="ctr" rtl="0" lvl="0">
              <a:lnSpc>
                <a:spcPct val="150000"/>
              </a:lnSpc>
              <a:buNone/>
            </a:pPr>
            <a:r>
              <a:rPr lang="en" i="1" sz="3000">
                <a:solidFill>
                  <a:srgbClr val="20124D"/>
                </a:solidFill>
                <a:latin typeface="Corsiva"/>
                <a:ea typeface="Corsiva"/>
                <a:cs typeface="Corsiva"/>
                <a:sym typeface="Corsiva"/>
              </a:rPr>
              <a:t>«Твой милый образ, незабвенный…» </a:t>
            </a:r>
          </a:p>
          <a:p>
            <a:pPr algn="ctr" rtl="0" lvl="0">
              <a:lnSpc>
                <a:spcPct val="150000"/>
              </a:lnSpc>
              <a:buNone/>
            </a:pPr>
            <a:r>
              <a:rPr lang="en" i="1" sz="3000">
                <a:solidFill>
                  <a:srgbClr val="20124D"/>
                </a:solidFill>
                <a:latin typeface="Corsiva"/>
                <a:ea typeface="Corsiva"/>
                <a:cs typeface="Corsiva"/>
                <a:sym typeface="Corsiva"/>
              </a:rPr>
              <a:t>Элеонора Петерсон</a:t>
            </a:r>
          </a:p>
          <a:p>
            <a:r>
              <a:t/>
            </a:r>
          </a:p>
          <a:p>
            <a:r>
              <a:t/>
            </a:r>
          </a:p>
        </p:txBody>
      </p:sp>
      <p:sp>
        <p:nvSpPr>
          <p:cNvPr name="Shape 74" id="74"/>
          <p:cNvSpPr/>
          <p:nvPr/>
        </p:nvSpPr>
        <p:spPr>
          <a:xfrm>
            <a:off y="2206496" x="2815046"/>
            <a:ext cy="4651503" cx="3534305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78" id="78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79" id="79"/>
          <p:cNvSpPr txBox="1"/>
          <p:nvPr/>
        </p:nvSpPr>
        <p:spPr>
          <a:xfrm>
            <a:off y="152400" x="152400"/>
            <a:ext cy="6602999" cx="8977799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2400" b="1">
                <a:solidFill>
                  <a:srgbClr val="20124D"/>
                </a:solidFill>
              </a:rPr>
              <a:t>В марте 1826 года 25— летняя Элеонора Петерсон тайно обвенчалась с 22-летним Федором Тютчевым. Ещё два года многие в Мюнхене, по свидетельству Генриха Гейне, не знали об этой свадьбе (юридический брак Федора Тютчева с Элеонорой Петерсон состоялся лишь 27 января 1829 года).</a:t>
            </a:r>
          </a:p>
          <a:p>
            <a:pPr algn="just" rtl="0" lvl="0">
              <a:buNone/>
            </a:pPr>
            <a:r>
              <a:rPr lang="en" sz="2400" b="1">
                <a:solidFill>
                  <a:srgbClr val="20124D"/>
                </a:solidFill>
              </a:rPr>
              <a:t>В лице Элеоноры Тютчев обрел любящую жену, преданного друга и неизменную опору в трудные минуты жизни.</a:t>
            </a:r>
          </a:p>
          <a:p>
            <a:pPr algn="ctr" rtl="0" lvl="0">
              <a:buNone/>
            </a:pPr>
            <a:r>
              <a:rPr lang="en" sz="2400" b="1">
                <a:solidFill>
                  <a:srgbClr val="20124D"/>
                </a:solidFill>
              </a:rPr>
              <a:t>Еще томлюсь тоской желаний,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Еще стремлюсь к тебе душой -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И в сумраке воспоминаний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Еще ловлю я образ твой...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Твой милый образ, незабвенный,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Он предо мной везде, всегда,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Недостижимый, неизменный,</a:t>
            </a:r>
            <a:br>
              <a:rPr lang="en" sz="2400" b="1">
                <a:solidFill>
                  <a:srgbClr val="20124D"/>
                </a:solidFill>
              </a:rPr>
            </a:br>
            <a:r>
              <a:rPr lang="en" sz="2400" b="1">
                <a:solidFill>
                  <a:srgbClr val="20124D"/>
                </a:solidFill>
              </a:rPr>
              <a:t>Как ночью на небе звезда...</a:t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name="Shape 83" id="83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Shape 84" id="84"/>
          <p:cNvSpPr txBox="1"/>
          <p:nvPr/>
        </p:nvSpPr>
        <p:spPr>
          <a:xfrm>
            <a:off y="152400" x="152400"/>
            <a:ext cy="6480299" cx="8916300"/>
          </a:xfrm>
          <a:prstGeom prst="rect">
            <a:avLst/>
          </a:prstGeom>
        </p:spPr>
        <p:txBody>
          <a:bodyPr bIns="91425" tIns="91425" lIns="91425" anchor="ctr" anchorCtr="0" rIns="91425">
            <a:spAutoFit/>
          </a:bodyPr>
          <a:lstStyle/>
          <a:p>
            <a:pPr algn="just" rtl="0" lvl="0">
              <a:buNone/>
            </a:pPr>
            <a:r>
              <a:rPr lang="en" sz="3000">
                <a:solidFill>
                  <a:srgbClr val="20124D"/>
                </a:solidFill>
              </a:rPr>
              <a:t>Но, к сожалению, их брак длился недолго. 30 мая 1838 года Тютчев получает известие о гибели у берегов Пруссии парохода «Николай I», на котором, по предположению, следовало его семейство. После нервного и физического потрясения, в жесточайших страданиях умирает жена Тютчева. По семейному преданию, «Тютчев, проведя ночь у гроба первой жены, поседел от горя».</a:t>
            </a:r>
          </a:p>
          <a:p>
            <a:r>
              <a:t/>
            </a:r>
          </a:p>
          <a:p>
            <a:pPr rtl="0" lvl="0">
              <a:buNone/>
            </a:pPr>
            <a:r>
              <a:rPr lang="en" sz="3000">
                <a:solidFill>
                  <a:srgbClr val="20124D"/>
                </a:solidFill>
              </a:rPr>
              <a:t>Так мило - благодатна,</a:t>
            </a:r>
          </a:p>
          <a:p>
            <a:pPr rtl="0" lvl="0">
              <a:buNone/>
            </a:pPr>
            <a:r>
              <a:rPr lang="en" sz="3000">
                <a:solidFill>
                  <a:srgbClr val="20124D"/>
                </a:solidFill>
              </a:rPr>
              <a:t>Воздушна и светла</a:t>
            </a:r>
          </a:p>
          <a:p>
            <a:pPr rtl="0" lvl="0">
              <a:buNone/>
            </a:pPr>
            <a:r>
              <a:rPr lang="en" sz="3000">
                <a:solidFill>
                  <a:srgbClr val="20124D"/>
                </a:solidFill>
              </a:rPr>
              <a:t>Душе моей стократно</a:t>
            </a:r>
          </a:p>
          <a:p>
            <a:pPr rtl="0" lvl="0">
              <a:buNone/>
            </a:pPr>
            <a:r>
              <a:rPr lang="en" sz="3000">
                <a:solidFill>
                  <a:srgbClr val="20124D"/>
                </a:solidFill>
              </a:rPr>
              <a:t>Любовь твоя была.</a:t>
            </a:r>
          </a:p>
          <a:p>
            <a:r>
              <a:t/>
            </a:r>
          </a:p>
          <a:p>
            <a:r>
              <a:t/>
            </a:r>
          </a:p>
        </p:txBody>
      </p:sp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Custom 506">
      <a:dk1>
        <a:srgbClr val="000000"/>
      </a:dk1>
      <a:lt1>
        <a:srgbClr val="FFFFFF"/>
      </a:lt1>
      <a:dk2>
        <a:srgbClr val="00387E"/>
      </a:dk2>
      <a:lt2>
        <a:srgbClr val="C6DFFF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387E"/>
      </a:hlink>
      <a:folHlink>
        <a:srgbClr val="969696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scaled="1" ang="16200000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scaled="0" ang="1620000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rotWithShape="0" dir="5400000" dist="20000" blurRad="40000">
              <a:srgbClr val="000000">
                <a:alpha val="38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</a:effectStyle>
        <a:effectStyle>
          <a:effectLst>
            <a:outerShdw rotWithShape="0" dir="5400000" dist="23000" blurRad="40000">
              <a:srgbClr val="000000">
                <a:alpha val="35000"/>
              </a:srgbClr>
            </a:outerShdw>
          </a:effectLst>
          <a:scene3d>
            <a:camera prst="orthographicFront">
              <a:rot rev="0" lat="0" lon="0"/>
            </a:camera>
            <a:lightRig rig="threePt" dir="t">
              <a:rot rev="1200000" lat="0" lon="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t="-80000" r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t="50000" r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