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ap/shkola/russkii-yazyk/library/lingvisticheskie-skazki" TargetMode="External"/><Relationship Id="rId2" Type="http://schemas.openxmlformats.org/officeDocument/2006/relationships/hyperlink" Target="http://images.yandex.ru/yandsearch?p=1&amp;text=%D1%81%D0%BA%D0%B0%D0%B7%D0%BE%D1%87%D0%BD%D1%8B%D0%B5%20%D0%BC%D1%83%D0%BB%D1%8C%D1%82%D1%8B&amp;pos=40&amp;rpt=simage&amp;img_url=http://www.da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3" y="260648"/>
            <a:ext cx="910620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i="1" u="sng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Местоимений</a:t>
            </a:r>
            <a:endParaRPr lang="ru-RU" sz="9600" b="1" i="1" u="sng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4" y="3339496"/>
            <a:ext cx="8136903" cy="35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587" y="1311114"/>
            <a:ext cx="4426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городе Определительный живут всякие разные местоимения. У них очень разные интересы, но все они очень добрые и работящие жители: ВЕСЬ, ВСЯКИЙ, КАЖДЫЙ, САМ, САМЫЙ, ИНОЙ, ЛЮБОЙ, ДРУГОЙ.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16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Определительный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2" b="92828" l="64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64904"/>
            <a:ext cx="6045746" cy="45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40768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Самые упрямые местоимения живут в городе Отрицательный. Они ни с кем никогда не соглашаются и всегда всё отрицают: НИКТО, НИЧТО, НИЧЕЙ, НИКАКОЙ, НЕКОГО, НЕЧЕГО. Они часто говорят: “Никого, ничего никто не видел. Ничего никто не брал. И вообще я ничего не знаю.”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52" y="143364"/>
            <a:ext cx="831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Отрицательный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9" b="100000" l="657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1" y="1046415"/>
            <a:ext cx="8105300" cy="4218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3" b="100000" l="45819" r="66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1" y="534543"/>
            <a:ext cx="9144000" cy="47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365" y="0"/>
            <a:ext cx="892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Неопределённый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4441"/>
            <a:ext cx="54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Самый последний город в Стране Местоимений – это город Неопределённый. У жителей этого города есть одна любимая сказка. Которая начинается словами: “В НЕКОТОРОМ царстве, в НЕКОТОРОМ государстве жили-были НЕСКОЛЬКО НЕКТО и НЕЧТО. НЕКОТОРЫЙ КТО-ТО ЧТО-ТО ГДЕ-ТО видел красивое, но нам с вами об этом не расскажет…”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96" y="1484784"/>
            <a:ext cx="3810000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75581"/>
            <a:ext cx="4310380" cy="51192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 rot="879253">
            <a:off x="4090212" y="424127"/>
            <a:ext cx="3322468" cy="2880320"/>
          </a:xfrm>
          <a:prstGeom prst="wedgeEllipseCallout">
            <a:avLst>
              <a:gd name="adj1" fmla="val -41898"/>
              <a:gd name="adj2" fmla="val 59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27984" y="836712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Вот я и закончил свою сказку! Спасибо за внимание! </a:t>
            </a:r>
            <a:r>
              <a:rPr lang="ru-RU" sz="2400" dirty="0"/>
              <a:t>М</a:t>
            </a:r>
            <a:r>
              <a:rPr lang="ru-RU" sz="2400" dirty="0" smtClean="0"/>
              <a:t>ы еще увидимся.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85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408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Материалы взяты с сайтов интернета:</a:t>
            </a:r>
          </a:p>
          <a:p>
            <a:r>
              <a:rPr lang="en-US" dirty="0">
                <a:hlinkClick r:id="rId2"/>
              </a:rPr>
              <a:t>http://images.yandex.ru/yandsearch?p=1&amp;text=%</a:t>
            </a:r>
            <a:r>
              <a:rPr lang="en-US" dirty="0" smtClean="0">
                <a:hlinkClick r:id="rId2"/>
              </a:rPr>
              <a:t>D1%81%D0%BA%D0%B0%D0%B7%D0%BE%D1%87%D0%BD%D1%8B%D0%B5%20%D0%BC%D1%83%D0%BB%D1%8C%D1%82%D1%8B&amp;pos=40&amp;rpt=simage&amp;img_url=http%3A%2F%2Fwww.dan</a:t>
            </a:r>
            <a:r>
              <a:rPr lang="ru-RU" dirty="0" smtClean="0"/>
              <a:t> – картинки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nsportal.ru/ap/shkola/russkii-yazyk/library/lingvisticheskie-skazki</a:t>
            </a:r>
            <a:r>
              <a:rPr lang="ru-RU" dirty="0" smtClean="0"/>
              <a:t>- текст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829" y="5445224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 презентацией работала: ученица 6 класса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Рубцова Марина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" y="404664"/>
            <a:ext cx="4032447" cy="623212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 rot="432671">
            <a:off x="3432829" y="113534"/>
            <a:ext cx="4788705" cy="3950065"/>
          </a:xfrm>
          <a:prstGeom prst="wedgeEllipseCallout">
            <a:avLst>
              <a:gd name="adj1" fmla="val -47204"/>
              <a:gd name="adj2" fmla="val 37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Приветствую вас, меня зовут  Королевич, сегодня я расскажу  вам интересную сказку про Страну Местоимений, смотрите и запоминайте.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В тридевятом царстве в тридесятом государстве была большая страна. А страну эту называли Страна Местоимений. И были в этой стране и большие и малые города. И названия этим городам были – Личный, Возвратный, Притяжательный, Указательный, Вопросительный, Относительный, Отрицательный, Определительный и Неопределённый. И жило в этой сказочной стране великое множество местоимений. И селились они по городам по своим интересам и характерам.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5114"/>
            <a:ext cx="86044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95030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Так в городе Личный жили личные местоимения. Гордые и независимые жители Я живут на улице </a:t>
            </a:r>
            <a:r>
              <a:rPr lang="ru-RU" sz="2400" dirty="0" err="1"/>
              <a:t>Яколки</a:t>
            </a:r>
            <a:r>
              <a:rPr lang="ru-RU" sz="2400" dirty="0"/>
              <a:t>. Когда они женятся, то меняют свою фамилию на – МЫ. На улице </a:t>
            </a:r>
            <a:r>
              <a:rPr lang="ru-RU" sz="2400" dirty="0" err="1"/>
              <a:t>Тыколки</a:t>
            </a:r>
            <a:r>
              <a:rPr lang="ru-RU" sz="2400" dirty="0"/>
              <a:t> живут воспитанные взрослые – ВЫ и их озорные детки – ТЫ. На Дружной улице живут брат ОН, сестра ОНА и их фантастическое животное ОНО. Их видят всегда вместе и зовут просто – ОНИ.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017" y="127665"/>
            <a:ext cx="5444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Личный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3740" l="24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93" y="127665"/>
            <a:ext cx="2336419" cy="51087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7" b="53647" l="2400" r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58" y="127665"/>
            <a:ext cx="2592288" cy="5614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0" y="3997102"/>
            <a:ext cx="2502091" cy="26174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7231" l="9463" r="89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78" y="4581128"/>
            <a:ext cx="2855173" cy="47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548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Самый маленький город в стране - Возвратный. В нём живёт только одна семья – себялюбки, так их называют в других городах. Потому что они только и делают, что говорят о себе и любят только СЕБЯ.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6792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Возвратный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2" b="90000" l="10000" r="60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9" y="3640839"/>
            <a:ext cx="3479581" cy="2609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2" b="92708" l="55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47" y="3448105"/>
            <a:ext cx="4546526" cy="34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28" y="1340768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Третий город – Притяжательный. В этом городе живут очень дружные жители – местоимения - МОЙ, ТВОЙ, ЕГО, ЕЁ, НАШ, ВАШ, ИХ, СВОЙ. Они всегда готовы помочь не только жителям своего города, но и жителям всей страны.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5279"/>
            <a:ext cx="884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Притяжательный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76" b="89931" l="10000" r="50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85800"/>
            <a:ext cx="6858000" cy="548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89931" l="68889" r="96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56" y="998609"/>
            <a:ext cx="6858000" cy="548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63" b="89931" l="47500" r="74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18" y="2060848"/>
            <a:ext cx="6858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84784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городе Указательный живут самые невоспитанные местоимения. Они только и делают, что показывают друг на друга пальцем и говорят: ЭТОТ, ТОТ, ТАКОЙ.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7510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Указательный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10" y="4149080"/>
            <a:ext cx="4572508" cy="2556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58" b="89865" l="667" r="4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04" y="269318"/>
            <a:ext cx="3241319" cy="4797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89977" l="34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11" y="0"/>
            <a:ext cx="3832305" cy="56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86676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Самые любознательные жители страны собрались в одном городе. Они постоянно задают друг другу и всем, кто к ним приезжает вопросы: КТО? ЧТО? КАКОЙ? КАКОВ? КОТОРЫЙ? ЧЕЙ? СКОЛЬКО? Поэтому своему городу они дали самое правильное название – Вопросительный.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83" y="119625"/>
            <a:ext cx="8635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Вопросительный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89" y="2996952"/>
            <a:ext cx="3874657" cy="28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5940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 вот в городе Относительный вопросов нету. Там живут очень спокойные жители, хотя внешне слова, которые они произносят и похожи на слова их соседей: КТО, ЧТО, КАКОЙ, КАКОВ, КОТОРЫЙ, ЧЕЙ, СКОЛЬКО. Только говорят они их спокойно. Например, вот так мама может сказать своему непослушному ребёнку: “Ах, в который раз ты не слушаешься меня...”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365" y="170615"/>
            <a:ext cx="825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Относительный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7" b="100000" l="25327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56" y="539527"/>
            <a:ext cx="58293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</TotalTime>
  <Words>609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НТР</cp:lastModifiedBy>
  <cp:revision>11</cp:revision>
  <dcterms:created xsi:type="dcterms:W3CDTF">2013-03-02T11:21:51Z</dcterms:created>
  <dcterms:modified xsi:type="dcterms:W3CDTF">2013-03-11T18:22:41Z</dcterms:modified>
</cp:coreProperties>
</file>