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7" autoAdjust="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st-of-web.com/pages/101222-161056-333042.html" TargetMode="External"/><Relationship Id="rId2" Type="http://schemas.openxmlformats.org/officeDocument/2006/relationships/hyperlink" Target="http://www.liveinternet.ru/users/gammalia/post54879437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nsportal.ru/ap/shkola/russkii-yazyk/library/lingvisticheskie-skazki" TargetMode="External"/><Relationship Id="rId5" Type="http://schemas.openxmlformats.org/officeDocument/2006/relationships/hyperlink" Target="http://www.clipartof.com/portfolio/kjpargeter/illustration/black-silhouetted-family-with-two-children-28527.html" TargetMode="External"/><Relationship Id="rId4" Type="http://schemas.openxmlformats.org/officeDocument/2006/relationships/hyperlink" Target="http://www.liveinternet.ru/tags/%EA%EB%E8%EF%E0%F0%F2+-+%E6%E5%ED%E8%F5+%E8+%ED%E5%E2%E5%F1%F2%E0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3389" y="1844824"/>
            <a:ext cx="91439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                                   СКАЗКА </a:t>
            </a:r>
            <a:b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                                      ПРО </a:t>
            </a:r>
            <a:b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                            МЕСТОИМЕНИЯ</a:t>
            </a:r>
            <a:r>
              <a:rPr lang="ru-RU" sz="3600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36724" y="47251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70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1685" y="116632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Самый последний город в Стране Местоимений – это город Неопределённый. У жителей этого города есть одна любимая сказка. Которая начинается словами: “В НЕКОТОРОМ царстве, в НЕКОТОРОМ государстве жили-были НЕСКОЛЬКО НЕКТО и НЕЧТО. НЕКОТОРЫЙ КТО-ТО ЧТО-ТО ГДЕ-ТО видел красивое, но нам с вами об этом не расскажет…”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956" y="1747848"/>
            <a:ext cx="6099816" cy="4489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956" y="1747848"/>
            <a:ext cx="6099816" cy="4489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454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64" y="26969"/>
            <a:ext cx="9132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http://www.liveinternet.ru/users/gammalia/post54879437</a:t>
            </a:r>
            <a:r>
              <a:rPr lang="en-US" dirty="0" smtClean="0">
                <a:hlinkClick r:id="rId2"/>
              </a:rPr>
              <a:t>/#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32" y="396301"/>
            <a:ext cx="91382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www.best-of-web.com/pages/101222-161056-333042.html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32" y="781821"/>
            <a:ext cx="91382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http://www.liveinternet.ru/tags/%EA%EB%E8%EF%E0%F0%F2+-+%E6%E5%ED%E8%F5+%E8+%ED%E5%E2%E5%F1%F2%E0</a:t>
            </a:r>
            <a:r>
              <a:rPr lang="en-US" dirty="0" smtClean="0">
                <a:hlinkClick r:id="rId4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464" y="1428152"/>
            <a:ext cx="9132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www.clipartof.com/portfolio/kjpargeter/illustration/black-silhouetted-family-with-two-children-28527.html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210145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nsportal.ru/ap/shkola/russkii-yazyk/library/lingvisticheskie-skazki</a:t>
            </a:r>
            <a:r>
              <a:rPr lang="ru-RU" dirty="0" smtClean="0"/>
              <a:t> 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20193" y="2795507"/>
            <a:ext cx="85539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Для создания презентаций использовалась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коллекция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картин Константина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Канского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/>
            </a:r>
            <a:b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                                                    «Сказочная страна»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5229200"/>
            <a:ext cx="84969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Презентацию выполнила ученица 6 класса МБОУ «СОШ  №18» г. Воткинска </a:t>
            </a:r>
          </a:p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Пашкова Кристина,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преподаватель Наумова Татьяна Рудольфовна 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0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20" y="1844824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В тридевятом царстве в тридесятом государстве была большая страна. А страну эту называли Страна Местоимений. И были в этой стране и большие и малые города. И названия этим городам были – Личный, Возвратный, Притяжательный, Указательный, Вопросительный, Относительный, Отрицательный, Определительный и Неопределённый. И жило в этой сказочной стране великое множество местоимений. И селились они по городам по своим интересам и характерам.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9442">
            <a:off x="365173" y="174003"/>
            <a:ext cx="2026423" cy="15880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0327">
            <a:off x="6849389" y="4938775"/>
            <a:ext cx="2177884" cy="15536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1553">
            <a:off x="398732" y="4577410"/>
            <a:ext cx="2169759" cy="17353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013176"/>
            <a:ext cx="2294179" cy="16952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3190">
            <a:off x="6481279" y="139065"/>
            <a:ext cx="2481211" cy="18002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74" y="311789"/>
            <a:ext cx="1892601" cy="14548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120" y="22588"/>
            <a:ext cx="1957071" cy="15839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384140"/>
            <a:ext cx="2120726" cy="16103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66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казочная страна Константина Канског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5858919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4311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Так в городе Личный жили личные местоимения. Гордые и независимые жители Я живут на улице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Яколки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 .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Когда они женятся, то меняют свою фамилию на – МЫ. На улице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Тыколки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 живут воспитанные взрослые – ВЫ и их озорные детки – ТЫ. На Дружной улице живут брат ОН, сестра ОНА и их фантастическое животное ОНО. Их видят всегда вместе и зовут просто – ОНИ. </a:t>
            </a: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192" y="1844824"/>
            <a:ext cx="5826241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506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4664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Самый маленький город в стране - Возвратный. В нём живёт только одна семья – себялюбки, так их называют в других городах. Потому что они только и делают, что говорят о себе и любят только СЕБЯ.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770" y="1772816"/>
            <a:ext cx="6193109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769" y="1765249"/>
            <a:ext cx="6193109" cy="4260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268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2656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Третий город – Притяжательный. В этом городе живут очень дружные жители – местоимения - МОЙ, ТВОЙ, ЕГО, ЕЁ, НАШ, ВАШ, ИХ, СВОЙ. Они всегда готовы помочь не только жителям своего города, но и жителям всей страны.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12776"/>
            <a:ext cx="5920720" cy="4618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966" y="1412776"/>
            <a:ext cx="5932434" cy="4618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325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В городе Указательный живут самые невоспитанные местоимения. Они только и делают, что показывают друг на друга пальцем и говорят: ЭТОТ, ТОТ, ТАКОЙ. </a:t>
            </a:r>
          </a:p>
          <a:p>
            <a:pPr algn="ctr"/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Самые любознательные жители страны собрались в одном городе. Они постоянно задают друг другу и всем, кто к ним приезжает вопросы: КТО? ЧТО? КАКОЙ? КАКОВ? КОТОРЫЙ? ЧЕЙ? СКОЛЬКО? Поэтому своему городу они дали самое правильное название – Вопросительный.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953" y="1938992"/>
            <a:ext cx="6248384" cy="4461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952" y="1938992"/>
            <a:ext cx="6265773" cy="4461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05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А вот в городе Относительный вопросов нету. Там живут очень спокойные жители, хотя внешне слова, которые они произносят и похожи на слова их соседей: КТО, ЧТО, КАКОЙ, КАКОВ, КОТОРЫЙ, ЧЕЙ, СКОЛЬКО. Только говорят они их спокойно. Например, вот так мама может сказать своему непослушному ребёнку: “Ах, в который раз ты не слушаешься меня...”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62124"/>
            <a:ext cx="6408712" cy="4486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602" y="1740423"/>
            <a:ext cx="6407059" cy="4486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86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2656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В городе Определительный живут всякие разные местоимения. У них очень разные интересы, но все они очень добрые и работящие жители: ВЕСЬ, ВСЯКИЙ, КАЖДЫЙ, САМ, САМЫЙ, ИНОЙ, ЛЮБОЙ, ДРУГОЙ.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944" y="1484784"/>
            <a:ext cx="6393694" cy="4782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943" y="1484783"/>
            <a:ext cx="6497939" cy="4782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382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Самые упрямые местоимения живут в городе Отрицательный. Они ни с кем никогда не соглашаются и всегда всё отрицают: НИКТО, НИЧТО, НИЧЕЙ, НИКАКОЙ, НЕКОГО, НЕЧЕГО. Они часто говорят: “Никого, ничего никто не видел. Ничего никто не брал. И вообще я ничего не знаю.”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60" y="1440070"/>
            <a:ext cx="6120680" cy="4839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60" y="1453425"/>
            <a:ext cx="6153321" cy="4839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140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254</TotalTime>
  <Words>577</Words>
  <Application>Microsoft Office PowerPoint</Application>
  <PresentationFormat>Экран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Оля</dc:creator>
  <cp:lastModifiedBy>НТР</cp:lastModifiedBy>
  <cp:revision>16</cp:revision>
  <dcterms:created xsi:type="dcterms:W3CDTF">2013-03-03T07:16:14Z</dcterms:created>
  <dcterms:modified xsi:type="dcterms:W3CDTF">2013-03-11T18:11:57Z</dcterms:modified>
</cp:coreProperties>
</file>