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2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://img-fotki.yandex.ru/get/5801/mangiana.cc/0_4f1f4_9b7535ee_M" TargetMode="External"/><Relationship Id="rId4" Type="http://schemas.openxmlformats.org/officeDocument/2006/relationships/hyperlink" Target="http://img01.chitalnya.ru/upload2/379/69978939555585382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84" r="1515" b="5139"/>
          <a:stretch/>
        </p:blipFill>
        <p:spPr>
          <a:xfrm>
            <a:off x="-22900" y="-5730"/>
            <a:ext cx="9166899" cy="686373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4" y="3212976"/>
            <a:ext cx="2052228" cy="273630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58641" y="908720"/>
            <a:ext cx="39022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А. Грин</a:t>
            </a: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«Алые паруса»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602128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</a:rPr>
              <a:t>Автор работы: Т. Р. Наумова, учитель русского языка и литературы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</a:rPr>
              <a:t>МБОУ СОШ № 18 г. Воткинска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978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84" r="1515" b="5139"/>
          <a:stretch/>
        </p:blipFill>
        <p:spPr>
          <a:xfrm>
            <a:off x="-22900" y="-5730"/>
            <a:ext cx="9166899" cy="68637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4" y="3356992"/>
            <a:ext cx="2052228" cy="2736304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188913"/>
              </p:ext>
            </p:extLst>
          </p:nvPr>
        </p:nvGraphicFramePr>
        <p:xfrm>
          <a:off x="179512" y="260648"/>
          <a:ext cx="6840760" cy="45940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382841">
                <a:tc rowSpan="6"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8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6"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6" gridSpan="2"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6"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84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84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84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841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841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841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2841"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84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82841">
                <a:tc rowSpan="3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82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84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39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84" r="1515" b="5139"/>
          <a:stretch/>
        </p:blipFill>
        <p:spPr>
          <a:xfrm>
            <a:off x="0" y="-5730"/>
            <a:ext cx="9138434" cy="68637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4" y="3356992"/>
            <a:ext cx="2052228" cy="27363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188640"/>
            <a:ext cx="871296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ПО ВЕРТИКАЛИ:</a:t>
            </a:r>
          </a:p>
          <a:p>
            <a:r>
              <a:rPr lang="ru-RU" sz="1200" i="1" dirty="0" smtClean="0">
                <a:solidFill>
                  <a:srgbClr val="002060"/>
                </a:solidFill>
              </a:rPr>
              <a:t>1. </a:t>
            </a:r>
            <a:r>
              <a:rPr lang="ru-RU" sz="1200" i="1" dirty="0">
                <a:solidFill>
                  <a:srgbClr val="002060"/>
                </a:solidFill>
              </a:rPr>
              <a:t>Кто истинные друзья </a:t>
            </a:r>
            <a:r>
              <a:rPr lang="ru-RU" sz="1200" i="1" dirty="0" err="1">
                <a:solidFill>
                  <a:srgbClr val="002060"/>
                </a:solidFill>
              </a:rPr>
              <a:t>Ассоль</a:t>
            </a:r>
            <a:r>
              <a:rPr lang="ru-RU" sz="1200" i="1" dirty="0">
                <a:solidFill>
                  <a:srgbClr val="002060"/>
                </a:solidFill>
              </a:rPr>
              <a:t> ? </a:t>
            </a:r>
            <a:endParaRPr lang="ru-RU" sz="1200" i="1" dirty="0" smtClean="0">
              <a:solidFill>
                <a:srgbClr val="002060"/>
              </a:solidFill>
            </a:endParaRPr>
          </a:p>
          <a:p>
            <a:r>
              <a:rPr lang="ru-RU" sz="1200" i="1" dirty="0" smtClean="0">
                <a:solidFill>
                  <a:srgbClr val="002060"/>
                </a:solidFill>
              </a:rPr>
              <a:t>3. </a:t>
            </a:r>
            <a:r>
              <a:rPr lang="ru-RU" sz="1200" i="1" dirty="0">
                <a:solidFill>
                  <a:srgbClr val="002060"/>
                </a:solidFill>
              </a:rPr>
              <a:t>«Грей несколько раз приходил посмотреть на эту картину….» А что было изображено на картине</a:t>
            </a:r>
            <a:endParaRPr lang="ru-RU" sz="1200" i="1" dirty="0" smtClean="0">
              <a:solidFill>
                <a:srgbClr val="002060"/>
              </a:solidFill>
            </a:endParaRPr>
          </a:p>
          <a:p>
            <a:r>
              <a:rPr lang="ru-RU" sz="1200" i="1" dirty="0" smtClean="0">
                <a:solidFill>
                  <a:srgbClr val="002060"/>
                </a:solidFill>
              </a:rPr>
              <a:t>4.   Последняя </a:t>
            </a:r>
            <a:r>
              <a:rPr lang="ru-RU" sz="1200" i="1" dirty="0">
                <a:solidFill>
                  <a:srgbClr val="002060"/>
                </a:solidFill>
              </a:rPr>
              <a:t>фраза повести : «</a:t>
            </a:r>
            <a:r>
              <a:rPr lang="ru-RU" sz="1200" i="1" dirty="0" err="1">
                <a:solidFill>
                  <a:srgbClr val="002060"/>
                </a:solidFill>
              </a:rPr>
              <a:t>Циммер</a:t>
            </a:r>
            <a:r>
              <a:rPr lang="ru-RU" sz="1200" i="1" dirty="0">
                <a:solidFill>
                  <a:srgbClr val="002060"/>
                </a:solidFill>
              </a:rPr>
              <a:t>…сидел …и думал о …». Произнесите последнее слово книги </a:t>
            </a:r>
            <a:r>
              <a:rPr lang="ru-RU" sz="1200" i="1" dirty="0" err="1">
                <a:solidFill>
                  <a:srgbClr val="002060"/>
                </a:solidFill>
              </a:rPr>
              <a:t>А.Грина</a:t>
            </a:r>
            <a:r>
              <a:rPr lang="ru-RU" sz="1200" dirty="0" smtClean="0">
                <a:solidFill>
                  <a:srgbClr val="002060"/>
                </a:solidFill>
              </a:rPr>
              <a:t>.</a:t>
            </a:r>
            <a:endParaRPr lang="ru-RU" sz="1200" i="1" dirty="0" smtClean="0">
              <a:solidFill>
                <a:srgbClr val="002060"/>
              </a:solidFill>
            </a:endParaRPr>
          </a:p>
          <a:p>
            <a:pPr marL="228600" indent="-228600">
              <a:buAutoNum type="arabicPeriod" startAt="5"/>
            </a:pPr>
            <a:r>
              <a:rPr lang="ru-RU" sz="1200" i="1" dirty="0" smtClean="0">
                <a:solidFill>
                  <a:srgbClr val="002060"/>
                </a:solidFill>
              </a:rPr>
              <a:t>«</a:t>
            </a:r>
            <a:r>
              <a:rPr lang="ru-RU" sz="1200" i="1" dirty="0">
                <a:solidFill>
                  <a:srgbClr val="002060"/>
                </a:solidFill>
              </a:rPr>
              <a:t>Он рдел, как улыбка, прелестью духовного отражения</a:t>
            </a:r>
            <a:r>
              <a:rPr lang="ru-RU" sz="1200" i="1" dirty="0" smtClean="0">
                <a:solidFill>
                  <a:srgbClr val="002060"/>
                </a:solidFill>
              </a:rPr>
              <a:t>»…</a:t>
            </a:r>
          </a:p>
          <a:p>
            <a:pPr marL="228600" indent="-228600">
              <a:buFontTx/>
              <a:buAutoNum type="arabicPeriod" startAt="5"/>
            </a:pPr>
            <a:r>
              <a:rPr lang="ru-RU" sz="1200" i="1" dirty="0">
                <a:solidFill>
                  <a:srgbClr val="002060"/>
                </a:solidFill>
              </a:rPr>
              <a:t>Как называется деревня, где развиваются события повести ? </a:t>
            </a:r>
          </a:p>
          <a:p>
            <a:r>
              <a:rPr lang="ru-RU" sz="1200" i="1" dirty="0" smtClean="0">
                <a:solidFill>
                  <a:srgbClr val="002060"/>
                </a:solidFill>
              </a:rPr>
              <a:t>8. «Десять </a:t>
            </a:r>
            <a:r>
              <a:rPr lang="ru-RU" sz="1200" i="1" dirty="0">
                <a:solidFill>
                  <a:srgbClr val="002060"/>
                </a:solidFill>
              </a:rPr>
              <a:t>лет скитальческой жизни оставили в его руках немного денег..» О ком речь </a:t>
            </a:r>
            <a:r>
              <a:rPr lang="ru-RU" sz="1200" i="1" dirty="0" smtClean="0">
                <a:solidFill>
                  <a:srgbClr val="002060"/>
                </a:solidFill>
              </a:rPr>
              <a:t>?</a:t>
            </a:r>
          </a:p>
          <a:p>
            <a:r>
              <a:rPr lang="ru-RU" sz="1200" i="1" dirty="0" smtClean="0">
                <a:solidFill>
                  <a:srgbClr val="002060"/>
                </a:solidFill>
              </a:rPr>
              <a:t>11. </a:t>
            </a:r>
            <a:r>
              <a:rPr lang="ru-RU" sz="1200" i="1" dirty="0">
                <a:solidFill>
                  <a:srgbClr val="002060"/>
                </a:solidFill>
              </a:rPr>
              <a:t>С кем играл в детстве Артур Грей </a:t>
            </a:r>
            <a:r>
              <a:rPr lang="ru-RU" sz="1200" i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1200" i="1" dirty="0" smtClean="0">
                <a:solidFill>
                  <a:srgbClr val="002060"/>
                </a:solidFill>
              </a:rPr>
              <a:t>13. </a:t>
            </a:r>
            <a:r>
              <a:rPr lang="ru-RU" sz="1200" i="1" dirty="0">
                <a:solidFill>
                  <a:srgbClr val="002060"/>
                </a:solidFill>
              </a:rPr>
              <a:t>«Победа на твоей стороне, плут». </a:t>
            </a:r>
            <a:r>
              <a:rPr lang="ru-RU" sz="1200" i="1" dirty="0" smtClean="0">
                <a:solidFill>
                  <a:srgbClr val="002060"/>
                </a:solidFill>
              </a:rPr>
              <a:t>Кто сказал эти слова ?</a:t>
            </a:r>
          </a:p>
          <a:p>
            <a:r>
              <a:rPr lang="ru-RU" sz="1200" i="1" dirty="0" smtClean="0">
                <a:solidFill>
                  <a:srgbClr val="002060"/>
                </a:solidFill>
              </a:rPr>
              <a:t>14. </a:t>
            </a:r>
            <a:r>
              <a:rPr lang="ru-RU" sz="1200" i="1" dirty="0">
                <a:solidFill>
                  <a:srgbClr val="002060"/>
                </a:solidFill>
              </a:rPr>
              <a:t>Как звали жену </a:t>
            </a:r>
            <a:r>
              <a:rPr lang="ru-RU" sz="1200" i="1" dirty="0" err="1">
                <a:solidFill>
                  <a:srgbClr val="002060"/>
                </a:solidFill>
              </a:rPr>
              <a:t>Лонгрена</a:t>
            </a:r>
            <a:r>
              <a:rPr lang="ru-RU" sz="1200" i="1" dirty="0" smtClean="0">
                <a:solidFill>
                  <a:srgbClr val="002060"/>
                </a:solidFill>
              </a:rPr>
              <a:t>?</a:t>
            </a:r>
          </a:p>
          <a:p>
            <a:endParaRPr lang="ru-RU" sz="1200" i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ПО ГОРИЗОНТАЛИ:</a:t>
            </a:r>
          </a:p>
          <a:p>
            <a:r>
              <a:rPr lang="ru-RU" sz="1200" i="1" dirty="0">
                <a:solidFill>
                  <a:srgbClr val="002060"/>
                </a:solidFill>
              </a:rPr>
              <a:t>2. Как назывался новый корабль Грея </a:t>
            </a:r>
            <a:r>
              <a:rPr lang="ru-RU" sz="1200" i="1" dirty="0" smtClean="0">
                <a:solidFill>
                  <a:srgbClr val="002060"/>
                </a:solidFill>
              </a:rPr>
              <a:t>?</a:t>
            </a:r>
          </a:p>
          <a:p>
            <a:r>
              <a:rPr lang="ru-RU" sz="1200" i="1" dirty="0" smtClean="0">
                <a:solidFill>
                  <a:srgbClr val="002060"/>
                </a:solidFill>
              </a:rPr>
              <a:t>7. </a:t>
            </a:r>
            <a:r>
              <a:rPr lang="ru-RU" sz="1200" i="1" dirty="0">
                <a:solidFill>
                  <a:srgbClr val="002060"/>
                </a:solidFill>
              </a:rPr>
              <a:t>Продолжите фразу, которую сказала </a:t>
            </a:r>
            <a:r>
              <a:rPr lang="ru-RU" sz="1200" i="1" dirty="0" err="1">
                <a:solidFill>
                  <a:srgbClr val="002060"/>
                </a:solidFill>
              </a:rPr>
              <a:t>Ассоль</a:t>
            </a:r>
            <a:r>
              <a:rPr lang="ru-RU" sz="1200" i="1" dirty="0">
                <a:solidFill>
                  <a:srgbClr val="002060"/>
                </a:solidFill>
              </a:rPr>
              <a:t> угольщику : «…ты, наверное, когда наваливаешь углем корзину, то </a:t>
            </a:r>
            <a:r>
              <a:rPr lang="ru-RU" sz="1200" i="1" dirty="0" smtClean="0">
                <a:solidFill>
                  <a:srgbClr val="002060"/>
                </a:solidFill>
              </a:rPr>
              <a:t>думаешь, что</a:t>
            </a:r>
            <a:r>
              <a:rPr lang="ru-RU" sz="1200" i="1" dirty="0">
                <a:solidFill>
                  <a:srgbClr val="002060"/>
                </a:solidFill>
              </a:rPr>
              <a:t>…» </a:t>
            </a:r>
            <a:endParaRPr lang="ru-RU" sz="1200" i="1" dirty="0" smtClean="0">
              <a:solidFill>
                <a:srgbClr val="002060"/>
              </a:solidFill>
            </a:endParaRPr>
          </a:p>
          <a:p>
            <a:r>
              <a:rPr lang="ru-RU" sz="1200" i="1" dirty="0">
                <a:solidFill>
                  <a:srgbClr val="002060"/>
                </a:solidFill>
              </a:rPr>
              <a:t>9. Чей портрет перед нами : « Стиранное много раз ситцевое платье…, худенькие загорелые ноги, </a:t>
            </a:r>
            <a:endParaRPr lang="ru-RU" sz="1200" i="1" dirty="0" smtClean="0">
              <a:solidFill>
                <a:srgbClr val="002060"/>
              </a:solidFill>
            </a:endParaRPr>
          </a:p>
          <a:p>
            <a:r>
              <a:rPr lang="ru-RU" sz="1200" i="1" dirty="0" smtClean="0">
                <a:solidFill>
                  <a:srgbClr val="002060"/>
                </a:solidFill>
              </a:rPr>
              <a:t>темные </a:t>
            </a:r>
            <a:r>
              <a:rPr lang="ru-RU" sz="1200" i="1" dirty="0">
                <a:solidFill>
                  <a:srgbClr val="002060"/>
                </a:solidFill>
              </a:rPr>
              <a:t>густые волосы, забранные в кружевную косынку… Каждая черта.. выразительно  легка </a:t>
            </a:r>
            <a:endParaRPr lang="ru-RU" sz="1200" i="1" dirty="0" smtClean="0">
              <a:solidFill>
                <a:srgbClr val="002060"/>
              </a:solidFill>
            </a:endParaRPr>
          </a:p>
          <a:p>
            <a:r>
              <a:rPr lang="ru-RU" sz="1200" i="1" dirty="0" smtClean="0">
                <a:solidFill>
                  <a:srgbClr val="002060"/>
                </a:solidFill>
              </a:rPr>
              <a:t>и </a:t>
            </a:r>
            <a:r>
              <a:rPr lang="ru-RU" sz="1200" i="1" dirty="0">
                <a:solidFill>
                  <a:srgbClr val="002060"/>
                </a:solidFill>
              </a:rPr>
              <a:t>чиста…»</a:t>
            </a:r>
          </a:p>
          <a:p>
            <a:r>
              <a:rPr lang="ru-RU" sz="1200" i="1" dirty="0">
                <a:solidFill>
                  <a:srgbClr val="002060"/>
                </a:solidFill>
              </a:rPr>
              <a:t>10. «С тех пор так ее и зовут…»  А как звали </a:t>
            </a:r>
            <a:r>
              <a:rPr lang="ru-RU" sz="1200" i="1" dirty="0" err="1">
                <a:solidFill>
                  <a:srgbClr val="002060"/>
                </a:solidFill>
              </a:rPr>
              <a:t>Ассоль</a:t>
            </a:r>
            <a:r>
              <a:rPr lang="ru-RU" sz="1200" i="1" dirty="0">
                <a:solidFill>
                  <a:srgbClr val="002060"/>
                </a:solidFill>
              </a:rPr>
              <a:t> в </a:t>
            </a:r>
            <a:r>
              <a:rPr lang="ru-RU" sz="1200" i="1" dirty="0" err="1">
                <a:solidFill>
                  <a:srgbClr val="002060"/>
                </a:solidFill>
              </a:rPr>
              <a:t>Каперне</a:t>
            </a:r>
            <a:r>
              <a:rPr lang="ru-RU" sz="1200" i="1" dirty="0">
                <a:solidFill>
                  <a:srgbClr val="002060"/>
                </a:solidFill>
              </a:rPr>
              <a:t>? </a:t>
            </a:r>
            <a:endParaRPr lang="ru-RU" sz="1200" i="1" dirty="0" smtClean="0">
              <a:solidFill>
                <a:srgbClr val="002060"/>
              </a:solidFill>
            </a:endParaRPr>
          </a:p>
          <a:p>
            <a:r>
              <a:rPr lang="ru-RU" sz="1200" i="1" dirty="0">
                <a:solidFill>
                  <a:srgbClr val="002060"/>
                </a:solidFill>
              </a:rPr>
              <a:t>12. Седые кудри, серая блуза, синие брюки. Высокие сапоги, трость и сумка…Кто это?  </a:t>
            </a:r>
            <a:endParaRPr lang="ru-RU" sz="1200" i="1" dirty="0" smtClean="0">
              <a:solidFill>
                <a:srgbClr val="002060"/>
              </a:solidFill>
            </a:endParaRPr>
          </a:p>
          <a:p>
            <a:r>
              <a:rPr lang="ru-RU" sz="1200" i="1" dirty="0">
                <a:solidFill>
                  <a:srgbClr val="002060"/>
                </a:solidFill>
              </a:rPr>
              <a:t>14. Кто рассказал Грею историю </a:t>
            </a:r>
            <a:r>
              <a:rPr lang="ru-RU" sz="1200" i="1" dirty="0" err="1">
                <a:solidFill>
                  <a:srgbClr val="002060"/>
                </a:solidFill>
              </a:rPr>
              <a:t>Ассоль</a:t>
            </a:r>
            <a:r>
              <a:rPr lang="ru-RU" sz="1200" i="1" dirty="0">
                <a:solidFill>
                  <a:srgbClr val="002060"/>
                </a:solidFill>
              </a:rPr>
              <a:t>? </a:t>
            </a:r>
            <a:endParaRPr lang="ru-RU" sz="1200" i="1" dirty="0" smtClean="0">
              <a:solidFill>
                <a:srgbClr val="002060"/>
              </a:solidFill>
            </a:endParaRPr>
          </a:p>
          <a:p>
            <a:r>
              <a:rPr lang="ru-RU" sz="1200" i="1" dirty="0">
                <a:solidFill>
                  <a:srgbClr val="002060"/>
                </a:solidFill>
              </a:rPr>
              <a:t>15. Как </a:t>
            </a:r>
            <a:r>
              <a:rPr lang="ru-RU" sz="1200" i="1" dirty="0" err="1">
                <a:solidFill>
                  <a:srgbClr val="002060"/>
                </a:solidFill>
              </a:rPr>
              <a:t>А.Грин</a:t>
            </a:r>
            <a:r>
              <a:rPr lang="ru-RU" sz="1200" i="1" dirty="0">
                <a:solidFill>
                  <a:srgbClr val="002060"/>
                </a:solidFill>
              </a:rPr>
              <a:t> определил жанр своего произведения? </a:t>
            </a:r>
          </a:p>
          <a:p>
            <a:endParaRPr lang="ru-RU" sz="1200" i="1" dirty="0"/>
          </a:p>
          <a:p>
            <a:endParaRPr lang="ru-RU" sz="1200" i="1" dirty="0"/>
          </a:p>
          <a:p>
            <a:endParaRPr lang="ru-RU" sz="1200" i="1" dirty="0"/>
          </a:p>
          <a:p>
            <a:endParaRPr lang="ru-RU" sz="1200" i="1" dirty="0"/>
          </a:p>
          <a:p>
            <a:endParaRPr lang="ru-RU" sz="1200" i="1" dirty="0"/>
          </a:p>
          <a:p>
            <a:endParaRPr lang="ru-RU" sz="1200" i="1" dirty="0" smtClean="0"/>
          </a:p>
          <a:p>
            <a:pPr marL="228600" indent="-228600">
              <a:buAutoNum type="arabicPeriod" startAt="7"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0302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84" r="1515" b="5139"/>
          <a:stretch/>
        </p:blipFill>
        <p:spPr>
          <a:xfrm>
            <a:off x="0" y="-5730"/>
            <a:ext cx="9138434" cy="686373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4" y="3356992"/>
            <a:ext cx="2052228" cy="2736304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36282"/>
              </p:ext>
            </p:extLst>
          </p:nvPr>
        </p:nvGraphicFramePr>
        <p:xfrm>
          <a:off x="395536" y="188640"/>
          <a:ext cx="6096000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70840">
                <a:tc rowSpan="6" gridSpan="3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gridSpan="8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6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6" gridSpan="2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6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6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Ш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Ч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Ц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П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smtClean="0">
                          <a:solidFill>
                            <a:srgbClr val="FF0000"/>
                          </a:solidFill>
                        </a:rPr>
                        <a:t>Э</a:t>
                      </a:r>
                      <a:endParaRPr lang="ru-RU" sz="1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Г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М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Э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П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Ф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20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84" r="1515" b="5139"/>
          <a:stretch/>
        </p:blipFill>
        <p:spPr>
          <a:xfrm>
            <a:off x="0" y="-5730"/>
            <a:ext cx="9138434" cy="686373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71457" y="972747"/>
            <a:ext cx="6265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hlinkClick r:id="rId4"/>
              </a:rPr>
              <a:t>http</a:t>
            </a:r>
            <a:r>
              <a:rPr lang="en-US" sz="1400" dirty="0">
                <a:solidFill>
                  <a:srgbClr val="002060"/>
                </a:solidFill>
                <a:hlinkClick r:id="rId4"/>
              </a:rPr>
              <a:t>://</a:t>
            </a:r>
            <a:r>
              <a:rPr lang="en-US" sz="1400" dirty="0" smtClean="0">
                <a:solidFill>
                  <a:srgbClr val="002060"/>
                </a:solidFill>
                <a:hlinkClick r:id="rId4"/>
              </a:rPr>
              <a:t>img01.chitalnya.ru/upload2/379/699789395555853824.jpg</a:t>
            </a:r>
            <a:r>
              <a:rPr lang="ru-RU" sz="1400" dirty="0" smtClean="0">
                <a:solidFill>
                  <a:srgbClr val="002060"/>
                </a:solidFill>
              </a:rPr>
              <a:t> - фон</a:t>
            </a:r>
          </a:p>
          <a:p>
            <a:r>
              <a:rPr lang="en-US" sz="1400" dirty="0">
                <a:solidFill>
                  <a:srgbClr val="002060"/>
                </a:solidFill>
                <a:hlinkClick r:id="rId5"/>
              </a:rPr>
              <a:t>http://</a:t>
            </a:r>
            <a:r>
              <a:rPr lang="en-US" sz="1400" dirty="0" smtClean="0">
                <a:solidFill>
                  <a:srgbClr val="002060"/>
                </a:solidFill>
                <a:hlinkClick r:id="rId5"/>
              </a:rPr>
              <a:t>img-fotki.yandex.ru/get/5801/mangiana.cc/0_4f1f4_9b7535ee_M</a:t>
            </a:r>
            <a:r>
              <a:rPr lang="ru-RU" sz="1400" dirty="0" smtClean="0">
                <a:solidFill>
                  <a:srgbClr val="002060"/>
                </a:solidFill>
              </a:rPr>
              <a:t> - корабль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4" y="3212976"/>
            <a:ext cx="2052228" cy="27363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476672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Использованные ресурсы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378</Words>
  <Application>Microsoft Office PowerPoint</Application>
  <PresentationFormat>Экран (4:3)</PresentationFormat>
  <Paragraphs>130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НТР</dc:creator>
  <cp:lastModifiedBy>НТР</cp:lastModifiedBy>
  <cp:revision>13</cp:revision>
  <dcterms:created xsi:type="dcterms:W3CDTF">2013-03-31T15:09:50Z</dcterms:created>
  <dcterms:modified xsi:type="dcterms:W3CDTF">2013-03-31T18:16:21Z</dcterms:modified>
</cp:coreProperties>
</file>