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ru/imgres?imgurl=http://img0.liveinternet.ru/images/attach/c/1//48/718/48718318_Assol_i_aluye_parusa.jpg&amp;imgrefurl=http://argentium-book.mylivepage.ru/forum/1923/1559_%22%D0%90%D0%9B%D0%AB%D0%95_%D0%9F%D0%90%D0%A0%D0%A3%D0%A1%D0%90%22%3A_%D0%B2%D0%B5%D1%87%D0%BD%D0%B0%D1%8F_%D1%82%D0%B5%D0%BC%D0%B0,_%D0%B2%D0%B5%D1%87%D0%BD%D1%8B%D0%B9_%D0%BE%D0%B1%D1%80%D0%B0%D0%B7&amp;h=480&amp;w=640&amp;sz=63&amp;tbnid=zjlNOEcFdPGx9M:&amp;tbnh=90&amp;tbnw=120&amp;prev=/search?q=%D0%B0%D0%BB%D1%8B%D0%B5+%D0%BF%D0%B0%D1%80%D1%83%D1%81%D0%B0&amp;tbm=isch&amp;tbo=u&amp;zoom=1&amp;q=%D0%B0%D0%BB%D1%8B%D0%B5+%D0%BF%D0%B0%D1%80%D1%83%D1%81%D0%B0&amp;usg=__R302HoKTcKR7CmIF903pXm-gdZM=&amp;docid=Pd_1dlCplTQMNM&amp;hl=ru&amp;sa=X&amp;ei=bFNgUcacOcmu4QTSmoCQBg&amp;sqi=2&amp;ved=0CE8Q9QEwBA&amp;dur=23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Алые паруса</a:t>
            </a:r>
            <a:endParaRPr lang="ru-RU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  <a:ln>
            <a:noFill/>
          </a:ln>
        </p:spPr>
        <p:txBody>
          <a:bodyPr>
            <a:normAutofit lnSpcReduction="10000"/>
          </a:bodyPr>
          <a:lstStyle/>
          <a:p>
            <a:endParaRPr lang="ru-RU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 презентацией работал Мамедов </a:t>
            </a:r>
            <a:r>
              <a:rPr lang="ru-RU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Рахиб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ученик 6 класса МБОУ «СОШ №18»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Вопросы </a:t>
            </a:r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Ответы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155679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848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7784" y="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3848" y="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9912" y="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03848" y="2564904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5976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51720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7784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79912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03848" y="54868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55976" y="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03848" y="206084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08104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03848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79912" y="206084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627784" y="206084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51720" y="206084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27784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75656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051720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75656" y="357301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75656" y="407707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475656" y="458112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051720" y="407707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627784" y="407707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203848" y="407707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08104" y="155679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508104" y="206084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508104" y="2564904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508104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508104" y="357301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32040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084168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660232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660232" y="2564904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660232" y="357301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660232" y="407707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660232" y="5085184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660232" y="458112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236296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                  </a:t>
            </a:r>
            <a:r>
              <a:rPr lang="ru-RU" sz="4800" dirty="0" smtClean="0"/>
              <a:t> 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По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вертикали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 звали отца </a:t>
            </a:r>
            <a:r>
              <a:rPr lang="ru-RU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Ассоль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 звали «принца» </a:t>
            </a:r>
            <a:r>
              <a:rPr lang="ru-RU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Ассоли</a:t>
            </a:r>
            <a:endParaRPr lang="ru-RU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назывался его корабль?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Что было по мнению </a:t>
            </a:r>
            <a:r>
              <a:rPr lang="ru-RU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Летики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«ценным грузом» на корабле</a:t>
            </a:r>
          </a:p>
          <a:p>
            <a:pPr marL="742950" indent="-742950">
              <a:buFont typeface="+mj-lt"/>
              <a:buAutoNum type="arabicPeriod"/>
            </a:pPr>
            <a:endParaRPr lang="ru-RU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742950" indent="-742950">
              <a:buNone/>
            </a:pPr>
            <a:endParaRPr lang="ru-RU" sz="3600" dirty="0" smtClean="0"/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 smtClean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44408" y="6021288"/>
            <a:ext cx="899592" cy="8367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0" y="6021288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</a:t>
            </a:r>
          </a:p>
          <a:p>
            <a:pPr marL="914400" indent="-914400"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были паруса?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Кто написал «Алые паруса»?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звали мать </a:t>
            </a:r>
            <a:r>
              <a:rPr lang="ru-RU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Ассоль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 звали служанку Грэя?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 звали трактирщика?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звали волшебника?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0" y="6021288"/>
            <a:ext cx="899592" cy="8367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155679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Г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848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7784" y="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3848" y="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9912" y="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Ы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03848" y="2564904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5976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51720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М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7784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79912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03848" y="54868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55976" y="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03848" y="206084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08104" y="105273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03848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79912" y="206084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627784" y="206084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51720" y="206084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М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27784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75656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Г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051720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75656" y="357301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75656" y="407707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Э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475656" y="458112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Й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051720" y="407707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Г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627784" y="407707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203848" y="407707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Ь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08104" y="155679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508104" y="206084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К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508104" y="2564904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508104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508104" y="357301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Т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32040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Б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084168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Т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660232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660232" y="2564904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660232" y="3573016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660232" y="4077072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660232" y="5085184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Ь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660232" y="4581128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236296" y="3068960"/>
            <a:ext cx="5760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400" dirty="0" smtClean="0"/>
              <a:t>Фон:</a:t>
            </a:r>
          </a:p>
          <a:p>
            <a:pPr>
              <a:buNone/>
            </a:pPr>
            <a:r>
              <a:rPr lang="ru-RU" dirty="0" smtClean="0">
                <a:hlinkClick r:id="rId2"/>
              </a:rPr>
              <a:t>  </a:t>
            </a:r>
            <a:r>
              <a:rPr lang="en-US" dirty="0" smtClean="0">
                <a:hlinkClick r:id="rId2"/>
              </a:rPr>
              <a:t>http://www.google.ru/imgres?imgurl=http://img0.liveinternet.ru/images/attach/c/1//48/718/48718318_Assol_i_aluye_parusa.jpg&amp;imgrefurl=http://argentium-book.mylivepage.ru/forum/1923/1559_%2522%25D0%2590%25D0%259B%25D0%25AB%25D0%2595_%25D0%259F%25D0%2590%25D0%25A0%25D0%25A3%25D0%25A1%25D0%2590%2522%253A_%25D0%25B2%25D0%25B5%25D1%2587%25D0%25BD%25D0%25B0%25D1%258F_%25D1%2582%25D0%25B5%25D0%25BC%25D0%25B0,_%25D0%25B2%25D0%25B5%25D1%2587%25D0%25BD%25D1%258B%25D0%25B9_%25D0%25BE%25D0%25B1%25D1%2580%25D0%25B0%25D0%25B7&amp;h=480&amp;w=640&amp;sz=63&amp;tbnid=zjlNOEcFdPGx9M:&amp;tbnh=90&amp;tbnw=120&amp;prev=/search%3Fq%3D%25D0%25B0%25D0%25BB%25D1%258B%25D0%25B5%2B%25D0%25BF%25D0%25B0%25D1%2580%25D1%2583%25D1%2581%25D0%25B0%26tbm%3Disch%26tbo%3Du&amp;zoom=1&amp;q=%D0%B0%D0%BB%D1%8B%D0%B5+%D0%BF%D0%B0%D1%80%D1%83%D1%81%D0%B0&amp;usg=__R302HoKTcKR7CmIF903pXm-gdZM=&amp;docid=Pd_1dlCplTQMNM&amp;hl=ru&amp;sa=X&amp;ei=bFNgUcacOcmu4QTSmoCQBg&amp;sqi=2&amp;ved=0CE8Q9QEwBA&amp;dur=237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178</Words>
  <Application>Microsoft Office PowerPoint</Application>
  <PresentationFormat>Экран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Алые паруса</vt:lpstr>
      <vt:lpstr>Слайд 2</vt:lpstr>
      <vt:lpstr>Слайд 3</vt:lpstr>
      <vt:lpstr>Слайд 4</vt:lpstr>
      <vt:lpstr>Слайд 5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Алые паруса</dc:title>
  <dc:creator>Рахиб</dc:creator>
  <cp:lastModifiedBy>Рахиб</cp:lastModifiedBy>
  <cp:revision>17</cp:revision>
  <dcterms:created xsi:type="dcterms:W3CDTF">2013-04-06T14:13:15Z</dcterms:created>
  <dcterms:modified xsi:type="dcterms:W3CDTF">2013-04-07T11:53:53Z</dcterms:modified>
</cp:coreProperties>
</file>