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Вес тела</a:t>
            </a:r>
            <a:endParaRPr lang="ru-RU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для 7 класса</a:t>
            </a:r>
          </a:p>
          <a:p>
            <a:r>
              <a:rPr lang="ru-RU" smtClean="0"/>
              <a:t>5 вопросов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35416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1.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Вес тела – это сила , с которой …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42601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…тело притягивается к Земле.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…на него действует другое тело.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… его удерживает опора.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… оно, притягиваясь к Земле, действует на опору.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2.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Какие силы изображены на рисунке буквами</a:t>
            </a:r>
            <a:r>
              <a:rPr lang="ru-RU" sz="3600" dirty="0" smtClean="0"/>
              <a:t> </a:t>
            </a:r>
            <a:r>
              <a:rPr lang="en-US" dirty="0" smtClean="0">
                <a:solidFill>
                  <a:srgbClr val="0070C0"/>
                </a:solidFill>
              </a:rPr>
              <a:t>F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ru-RU" dirty="0" smtClean="0">
                <a:solidFill>
                  <a:srgbClr val="0070C0"/>
                </a:solidFill>
              </a:rPr>
              <a:t> и  </a:t>
            </a:r>
            <a:r>
              <a:rPr lang="en-US" dirty="0" smtClean="0">
                <a:solidFill>
                  <a:srgbClr val="0070C0"/>
                </a:solidFill>
              </a:rPr>
              <a:t>F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ru-RU" sz="3600" dirty="0" smtClean="0"/>
              <a:t>  </a:t>
            </a:r>
            <a:r>
              <a:rPr lang="ru-RU" sz="4000" dirty="0" smtClean="0">
                <a:solidFill>
                  <a:srgbClr val="0070C0"/>
                </a:solidFill>
              </a:rPr>
              <a:t>? 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528" y="4581128"/>
            <a:ext cx="666023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/>
              <a:t>А)  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1   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 - сила тяжести,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2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 -  сила упругости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1   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 - сила тяжести,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2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 -  вес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1   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 - сила упругости,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2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 -  вес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1   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 - сила  упругости ,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2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 -  сила тяжести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8498" t="25219" r="63201" b="30485"/>
          <a:stretch>
            <a:fillRect/>
          </a:stretch>
        </p:blipFill>
        <p:spPr bwMode="auto">
          <a:xfrm>
            <a:off x="6876256" y="1412776"/>
            <a:ext cx="10801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4662" t="25219" r="77654" b="30485"/>
          <a:stretch>
            <a:fillRect/>
          </a:stretch>
        </p:blipFill>
        <p:spPr bwMode="auto">
          <a:xfrm>
            <a:off x="4283968" y="1412776"/>
            <a:ext cx="99972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5910" t="47047" r="91139" b="45078"/>
          <a:stretch>
            <a:fillRect/>
          </a:stretch>
        </p:blipFill>
        <p:spPr bwMode="auto">
          <a:xfrm>
            <a:off x="6588224" y="3573016"/>
            <a:ext cx="5760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 l="5172" t="34250" r="91659" b="58859"/>
          <a:stretch>
            <a:fillRect/>
          </a:stretch>
        </p:blipFill>
        <p:spPr bwMode="auto">
          <a:xfrm>
            <a:off x="3923928" y="3645024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201622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3.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В каких случаях силы, действующие на тела, изображённые на рисунке, обозначены правильно?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91680" y="5157192"/>
            <a:ext cx="597666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№ 3                         Б) № 1 и № 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№ 2 и № 3               Г) № 1 и № 4.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4662" t="25219" r="77654" b="30485"/>
          <a:stretch>
            <a:fillRect/>
          </a:stretch>
        </p:blipFill>
        <p:spPr bwMode="auto">
          <a:xfrm>
            <a:off x="323528" y="2564904"/>
            <a:ext cx="99972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8498" t="25219" r="63201" b="30485"/>
          <a:stretch>
            <a:fillRect/>
          </a:stretch>
        </p:blipFill>
        <p:spPr bwMode="auto">
          <a:xfrm>
            <a:off x="2123728" y="2492896"/>
            <a:ext cx="10801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28498" t="25219" r="63201" b="41313"/>
          <a:stretch>
            <a:fillRect/>
          </a:stretch>
        </p:blipFill>
        <p:spPr bwMode="auto">
          <a:xfrm>
            <a:off x="4067944" y="2348880"/>
            <a:ext cx="108012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8855" t="35406" r="61813" b="47860"/>
          <a:stretch>
            <a:fillRect/>
          </a:stretch>
        </p:blipFill>
        <p:spPr bwMode="auto">
          <a:xfrm>
            <a:off x="5724128" y="2996952"/>
            <a:ext cx="309634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87624" y="4365104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4365104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076056" y="4005064"/>
            <a:ext cx="857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</a:t>
            </a:r>
            <a:r>
              <a:rPr lang="ru-RU" sz="3600" baseline="-25000" dirty="0" err="1" smtClean="0"/>
              <a:t>упр</a:t>
            </a:r>
            <a:endParaRPr lang="ru-RU" sz="3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948264" y="4221088"/>
            <a:ext cx="676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</a:t>
            </a:r>
            <a:r>
              <a:rPr lang="ru-RU" sz="3600" baseline="-25000" dirty="0" err="1" smtClean="0"/>
              <a:t>тр</a:t>
            </a:r>
            <a:endParaRPr lang="ru-RU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79512" y="2348880"/>
            <a:ext cx="53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1.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763688" y="2348880"/>
            <a:ext cx="53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2276872"/>
            <a:ext cx="53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0152" y="2348880"/>
            <a:ext cx="53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4.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Как зависит вес от силы тяжести, действующей на тело в состоянии покоя?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42601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Не зависит.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Чем меньше сила тяжести,  тем больше вес.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В этом случае вес равен силе тяжести.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Среди ответов нет верного.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35416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Вопрос 5.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Может ли вес быть равен нулю?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3568" y="2210574"/>
            <a:ext cx="828092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А)  Нет.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Б)  Да, если тело находится в покое на опоре.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В) Да, если тело движется равномерно вместе с опорой.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Г) Да, если опора отсутствует.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177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Вес тела</vt:lpstr>
      <vt:lpstr>Вопрос 1.  Вес тела – это сила , с которой …</vt:lpstr>
      <vt:lpstr>Вопрос 2. Какие силы изображены на рисунке буквами F1 и  F2  ? </vt:lpstr>
      <vt:lpstr>Вопрос 3.  В каких случаях силы, действующие на тела, изображённые на рисунке, обозначены правильно?</vt:lpstr>
      <vt:lpstr>Вопрос 4.  Как зависит вес от силы тяжести, действующей на тело в состоянии покоя?</vt:lpstr>
      <vt:lpstr>Вопрос 5.  Может ли вес быть равен нулю?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 тела</dc:title>
  <dc:creator>олечка</dc:creator>
  <cp:lastModifiedBy>й1123</cp:lastModifiedBy>
  <cp:revision>15</cp:revision>
  <dcterms:created xsi:type="dcterms:W3CDTF">2013-01-03T12:27:55Z</dcterms:created>
  <dcterms:modified xsi:type="dcterms:W3CDTF">2013-04-11T12:03:21Z</dcterms:modified>
</cp:coreProperties>
</file>