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1" r:id="rId6"/>
    <p:sldId id="260" r:id="rId7"/>
    <p:sldId id="258" r:id="rId8"/>
    <p:sldId id="259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ru-RU" sz="5300" b="1" i="1" dirty="0" smtClean="0">
                <a:solidFill>
                  <a:schemeClr val="accent5">
                    <a:lumMod val="75000"/>
                  </a:schemeClr>
                </a:solidFill>
              </a:rPr>
              <a:t>Единицы силы. Динамометр.</a:t>
            </a: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7 класса</a:t>
            </a:r>
          </a:p>
          <a:p>
            <a:r>
              <a:rPr lang="ru-RU" smtClean="0"/>
              <a:t>11  вопросов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9.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Найдите массу ящика, вес которого 600 Н.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60 кг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600 кг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6 кг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6000 кг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5616624" cy="24482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10.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Какова цена деления шкалы изображённого здесь </a:t>
            </a:r>
            <a:r>
              <a:rPr lang="ru-RU" sz="4000" dirty="0" smtClean="0">
                <a:solidFill>
                  <a:srgbClr val="0070C0"/>
                </a:solidFill>
              </a:rPr>
              <a:t>динамометра?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Каков вес груза?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7544" y="2852936"/>
            <a:ext cx="30243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10 Н;    120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10 Н;    110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5 Н;      120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20 Н;    120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99224"/>
            <a:ext cx="2520280" cy="607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6696744" cy="270892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11.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Определите  цену деления шкалы  динамометра? Какова сила тяжести, действующая </a:t>
            </a:r>
            <a:r>
              <a:rPr lang="ru-RU" sz="4000" dirty="0" smtClean="0">
                <a:solidFill>
                  <a:srgbClr val="0070C0"/>
                </a:solidFill>
              </a:rPr>
              <a:t>               на </a:t>
            </a:r>
            <a:r>
              <a:rPr lang="ru-RU" sz="4000" dirty="0" smtClean="0">
                <a:solidFill>
                  <a:srgbClr val="0070C0"/>
                </a:solidFill>
              </a:rPr>
              <a:t>груза?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7544" y="2780928"/>
            <a:ext cx="30243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1 Н;       9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10 Н;     9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0,5 Н;    9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0,5 Н;    10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098" name="Picture 2" descr="C:\Users\й1123\Desktop\К УРОКАМ\ск\7 КЛАСС\2. Взаимодействие тел (Часть 2)\4 Единицы силы. Динамометр\сканирование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3300691" cy="5008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58417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1.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Какая единица принята в СИ основной для измерения сил?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Килограмм (кг).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Ньютон (Н).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Метр (м).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Правильного ответа нет.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2.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Силу тяжести рассчитывают по формуле …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3568" y="3183019"/>
            <a:ext cx="662473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</a:t>
            </a:r>
            <a:r>
              <a:rPr lang="ru-RU" sz="3200" dirty="0" smtClean="0"/>
              <a:t>)   </a:t>
            </a:r>
            <a:r>
              <a:rPr lang="en-US" sz="3600" dirty="0" smtClean="0"/>
              <a:t>F = k∙</a:t>
            </a:r>
            <a:r>
              <a:rPr lang="en-US" sz="2800" dirty="0" smtClean="0"/>
              <a:t>∆</a:t>
            </a:r>
            <a:r>
              <a:rPr lang="en-US" sz="3600" dirty="0" smtClean="0"/>
              <a:t>l</a:t>
            </a:r>
            <a:r>
              <a:rPr lang="ru-RU" sz="3600" dirty="0" smtClean="0"/>
              <a:t> </a:t>
            </a: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</a:t>
            </a:r>
            <a:r>
              <a:rPr lang="en-US" sz="2800" dirty="0" smtClean="0"/>
              <a:t> </a:t>
            </a:r>
            <a:r>
              <a:rPr lang="en-US" sz="3200" dirty="0" smtClean="0"/>
              <a:t>  F= </a:t>
            </a:r>
            <a:r>
              <a:rPr lang="el-GR" sz="3200" dirty="0" smtClean="0"/>
              <a:t>ρ</a:t>
            </a:r>
            <a:r>
              <a:rPr lang="en-US" sz="3200" dirty="0" smtClean="0"/>
              <a:t> ∙</a:t>
            </a:r>
            <a:r>
              <a:rPr lang="en-US" sz="3600" dirty="0" smtClean="0"/>
              <a:t> </a:t>
            </a:r>
            <a:r>
              <a:rPr lang="en-US" sz="3200" dirty="0" smtClean="0"/>
              <a:t>g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Arial"/>
                <a:cs typeface="Arial"/>
              </a:rPr>
              <a:t>∙ V</a:t>
            </a: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</a:t>
            </a:r>
            <a:r>
              <a:rPr lang="ru-RU" sz="3200" dirty="0" smtClean="0"/>
              <a:t>)</a:t>
            </a:r>
            <a:r>
              <a:rPr lang="en-US" sz="3200" dirty="0" smtClean="0"/>
              <a:t>  </a:t>
            </a:r>
            <a:r>
              <a:rPr lang="ru-RU" sz="3200" dirty="0" smtClean="0"/>
              <a:t> </a:t>
            </a:r>
            <a:r>
              <a:rPr lang="en-US" sz="3200" dirty="0" smtClean="0"/>
              <a:t>F = </a:t>
            </a:r>
            <a:r>
              <a:rPr lang="en-US" sz="2800" dirty="0" smtClean="0"/>
              <a:t>m ∙</a:t>
            </a:r>
            <a:r>
              <a:rPr lang="en-US" sz="3200" dirty="0" smtClean="0"/>
              <a:t> g</a:t>
            </a: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3.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Какова сила тяжести, действующая на мешок картофеля массой 50 кг?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50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100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500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5000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748464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4.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Определите вес лёгкого ведёрка с 2 литрами воды.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10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20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200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100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5.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Каков вес человека, масса которого 70 кг?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70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700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7 кН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0,7 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58417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6.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На каком рисунке вес камня, массой 4 кг, обозначен правильно?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7544" y="5949280"/>
            <a:ext cx="8280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№ 1              Б)  № 2             В)   № 3            Г) № 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5"/>
            <a:ext cx="7344816" cy="379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9442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7.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На каком рисунке сила тяжести,  действующая на коробку массой 3 кг, обозначена правильно? 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7544" y="5949280"/>
            <a:ext cx="8280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№ 1              Б)  № 2             В)   № 3            Г) № 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696744" cy="355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8.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Какова масса коробки, если на неё действует сила тяжести, равная 500 Н?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250 кг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500 кг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50 кг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5000 кг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277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Единицы силы. Динамометр.</vt:lpstr>
      <vt:lpstr>Вопрос 1.  Какая единица принята в СИ основной для измерения сил?</vt:lpstr>
      <vt:lpstr>Вопрос 2.  Силу тяжести рассчитывают по формуле …</vt:lpstr>
      <vt:lpstr>Вопрос 3.  Какова сила тяжести, действующая на мешок картофеля массой 50 кг?</vt:lpstr>
      <vt:lpstr>Вопрос 4.  Определите вес лёгкого ведёрка с 2 литрами воды.</vt:lpstr>
      <vt:lpstr>Вопрос 5.  Каков вес человека, масса которого 70 кг?</vt:lpstr>
      <vt:lpstr>Вопрос 6.  На каком рисунке вес камня, массой 4 кг, обозначен правильно?</vt:lpstr>
      <vt:lpstr>Вопрос 7.  На каком рисунке сила тяжести,  действующая на коробку массой 3 кг, обозначена правильно? </vt:lpstr>
      <vt:lpstr>Вопрос 8.  Какова масса коробки, если на неё действует сила тяжести, равная 500 Н?</vt:lpstr>
      <vt:lpstr>Вопрос 9.  Найдите массу ящика, вес которого 600 Н.</vt:lpstr>
      <vt:lpstr>Вопрос 10.  Какова цена деления шкалы изображённого здесь динамометра?  Каков вес груза?</vt:lpstr>
      <vt:lpstr>Вопрос 11.  Определите  цену деления шкалы  динамометра? Какова сила тяжести, действующая                на груза?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силы. Динамометр.</dc:title>
  <dc:creator>олечка</dc:creator>
  <cp:lastModifiedBy>й1123</cp:lastModifiedBy>
  <cp:revision>5</cp:revision>
  <dcterms:created xsi:type="dcterms:W3CDTF">2013-01-04T01:17:38Z</dcterms:created>
  <dcterms:modified xsi:type="dcterms:W3CDTF">2013-01-29T14:48:07Z</dcterms:modified>
</cp:coreProperties>
</file>