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800" b="1" dirty="0" smtClean="0">
                <a:solidFill>
                  <a:srgbClr val="0070C0"/>
                </a:solidFill>
                <a:latin typeface="Adana script" pitchFamily="2" charset="0"/>
              </a:rPr>
              <a:t>Влажность</a:t>
            </a:r>
            <a:r>
              <a:rPr lang="ru-RU" sz="8800" b="1" dirty="0" smtClean="0">
                <a:latin typeface="Adana script" pitchFamily="2" charset="0"/>
              </a:rPr>
              <a:t> </a:t>
            </a:r>
            <a:r>
              <a:rPr lang="ru-RU" sz="8800" b="1" dirty="0" smtClean="0">
                <a:solidFill>
                  <a:srgbClr val="0070C0"/>
                </a:solidFill>
                <a:latin typeface="Adana script" pitchFamily="2" charset="0"/>
              </a:rPr>
              <a:t>воздуха</a:t>
            </a:r>
            <a:endParaRPr lang="ru-RU" sz="8800" b="1" dirty="0">
              <a:solidFill>
                <a:srgbClr val="0070C0"/>
              </a:solidFill>
              <a:latin typeface="Adana script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Тест для 8 класса</a:t>
            </a:r>
          </a:p>
          <a:p>
            <a:r>
              <a:rPr lang="ru-RU" dirty="0" smtClean="0"/>
              <a:t>8 вопросов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1397000"/>
          <a:ext cx="657639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639"/>
                <a:gridCol w="657639"/>
                <a:gridCol w="657639"/>
                <a:gridCol w="657639"/>
                <a:gridCol w="657639"/>
                <a:gridCol w="657639"/>
                <a:gridCol w="657639"/>
                <a:gridCol w="657639"/>
                <a:gridCol w="657639"/>
                <a:gridCol w="65763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А,г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779912" y="3068960"/>
            <a:ext cx="1745991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ru-RU" sz="3200" dirty="0" smtClean="0"/>
              <a:t>  </a:t>
            </a:r>
            <a:r>
              <a:rPr lang="ru-RU" sz="3200" dirty="0" smtClean="0"/>
              <a:t>8 - </a:t>
            </a:r>
            <a:r>
              <a:rPr lang="ru-RU" sz="3200" dirty="0" smtClean="0"/>
              <a:t>«5»</a:t>
            </a:r>
          </a:p>
          <a:p>
            <a:pPr marL="342900" indent="-342900"/>
            <a:r>
              <a:rPr lang="ru-RU" sz="3200" dirty="0" smtClean="0"/>
              <a:t>6-7– «4»</a:t>
            </a:r>
            <a:endParaRPr lang="ru-RU" sz="3200" dirty="0" smtClean="0"/>
          </a:p>
          <a:p>
            <a:pPr marL="342900" indent="-342900"/>
            <a:r>
              <a:rPr lang="ru-RU" sz="3200" dirty="0" smtClean="0"/>
              <a:t>4-5</a:t>
            </a:r>
            <a:r>
              <a:rPr lang="ru-RU" sz="3200" dirty="0" smtClean="0"/>
              <a:t> </a:t>
            </a:r>
            <a:r>
              <a:rPr lang="ru-RU" sz="3200" dirty="0" smtClean="0"/>
              <a:t>– «3»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4392488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>
                <a:solidFill>
                  <a:srgbClr val="FF0000"/>
                </a:solidFill>
              </a:rPr>
              <a:t>Вопрос 1.</a:t>
            </a: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chemeClr val="tx2"/>
                </a:solidFill>
              </a:rPr>
              <a:t>Какие физические величины характеризуют влажность воздуха?</a:t>
            </a:r>
            <a:br>
              <a:rPr lang="ru-RU" sz="3600" dirty="0" smtClean="0">
                <a:solidFill>
                  <a:schemeClr val="tx2"/>
                </a:solidFill>
              </a:rPr>
            </a:br>
            <a:r>
              <a:rPr lang="ru-RU" sz="3600" dirty="0" smtClean="0">
                <a:solidFill>
                  <a:schemeClr val="tx2"/>
                </a:solidFill>
              </a:rPr>
              <a:t/>
            </a:r>
            <a:br>
              <a:rPr lang="ru-RU" sz="3600" dirty="0" smtClean="0">
                <a:solidFill>
                  <a:schemeClr val="tx2"/>
                </a:solidFill>
              </a:rPr>
            </a:br>
            <a:r>
              <a:rPr lang="ru-RU" sz="3600" dirty="0" smtClean="0"/>
              <a:t>А) абсолютная и относительная влажность </a:t>
            </a:r>
            <a:br>
              <a:rPr lang="ru-RU" sz="3600" dirty="0" smtClean="0"/>
            </a:br>
            <a:r>
              <a:rPr lang="ru-RU" sz="3600" dirty="0" smtClean="0"/>
              <a:t>Б) количество водяного пара в воздухе и степень его насыщения</a:t>
            </a:r>
            <a:br>
              <a:rPr lang="ru-RU" sz="3600" dirty="0" smtClean="0"/>
            </a:br>
            <a:r>
              <a:rPr lang="ru-RU" sz="3600" dirty="0" smtClean="0"/>
              <a:t>В) температура воздуха и число источников влаги - водоёмов</a:t>
            </a:r>
            <a:r>
              <a:rPr lang="ru-RU" sz="3100" dirty="0" smtClean="0">
                <a:solidFill>
                  <a:schemeClr val="tx2"/>
                </a:solidFill>
              </a:rPr>
              <a:t/>
            </a:r>
            <a:br>
              <a:rPr lang="ru-RU" sz="3100" dirty="0" smtClean="0">
                <a:solidFill>
                  <a:schemeClr val="tx2"/>
                </a:solidFill>
              </a:rPr>
            </a:br>
            <a:endParaRPr lang="ru-RU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4392488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>
                <a:solidFill>
                  <a:srgbClr val="FF0000"/>
                </a:solidFill>
              </a:rPr>
              <a:t>Вопрос 2.</a:t>
            </a: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chemeClr val="tx2"/>
                </a:solidFill>
              </a:rPr>
              <a:t>Абсолютная влажность показывает…</a:t>
            </a:r>
            <a:br>
              <a:rPr lang="ru-RU" sz="3600" dirty="0" smtClean="0">
                <a:solidFill>
                  <a:schemeClr val="tx2"/>
                </a:solidFill>
              </a:rPr>
            </a:br>
            <a:r>
              <a:rPr lang="ru-RU" sz="3600" dirty="0" smtClean="0"/>
              <a:t>А) … сколько водяного пара содержится в 1 м</a:t>
            </a:r>
            <a:r>
              <a:rPr lang="ru-RU" sz="3600" baseline="30000" dirty="0" smtClean="0"/>
              <a:t>3</a:t>
            </a:r>
            <a:r>
              <a:rPr lang="ru-RU" sz="3600" dirty="0" smtClean="0"/>
              <a:t> воздуха</a:t>
            </a:r>
            <a:br>
              <a:rPr lang="ru-RU" sz="3600" dirty="0" smtClean="0"/>
            </a:br>
            <a:r>
              <a:rPr lang="ru-RU" sz="3600" dirty="0" smtClean="0"/>
              <a:t>Б) … сколько граммов водяного пара содержится в 1 м</a:t>
            </a:r>
            <a:r>
              <a:rPr lang="ru-RU" sz="3600" baseline="30000" dirty="0" smtClean="0"/>
              <a:t>3</a:t>
            </a:r>
            <a:r>
              <a:rPr lang="ru-RU" sz="3600" dirty="0" smtClean="0"/>
              <a:t> воздуха и кипение</a:t>
            </a:r>
            <a:br>
              <a:rPr lang="ru-RU" sz="3600" dirty="0" smtClean="0"/>
            </a:br>
            <a:r>
              <a:rPr lang="ru-RU" sz="3600" dirty="0" smtClean="0"/>
              <a:t>В) … сколько водяного пара содержится в разных объёмах воздуха </a:t>
            </a:r>
            <a:r>
              <a:rPr lang="ru-RU" sz="3100" dirty="0" smtClean="0">
                <a:solidFill>
                  <a:schemeClr val="tx2"/>
                </a:solidFill>
              </a:rPr>
              <a:t/>
            </a:r>
            <a:br>
              <a:rPr lang="ru-RU" sz="3100" dirty="0" smtClean="0">
                <a:solidFill>
                  <a:schemeClr val="tx2"/>
                </a:solidFill>
              </a:rPr>
            </a:br>
            <a:endParaRPr lang="ru-RU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4392488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>
                <a:solidFill>
                  <a:srgbClr val="FF0000"/>
                </a:solidFill>
              </a:rPr>
              <a:t>Вопрос 3.</a:t>
            </a: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chemeClr val="tx2"/>
                </a:solidFill>
              </a:rPr>
              <a:t>Плотность водяного пара в атмосфере при температуре</a:t>
            </a:r>
            <a:r>
              <a:rPr lang="ru-RU" sz="3200" dirty="0" smtClean="0">
                <a:solidFill>
                  <a:schemeClr val="tx2"/>
                </a:solidFill>
              </a:rPr>
              <a:t> 20</a:t>
            </a:r>
            <a:r>
              <a:rPr lang="ru-RU" sz="3200" baseline="30000" dirty="0" smtClean="0">
                <a:solidFill>
                  <a:schemeClr val="tx2"/>
                </a:solidFill>
              </a:rPr>
              <a:t>0</a:t>
            </a:r>
            <a:r>
              <a:rPr lang="ru-RU" sz="3200" dirty="0" smtClean="0">
                <a:solidFill>
                  <a:schemeClr val="tx2"/>
                </a:solidFill>
              </a:rPr>
              <a:t>С</a:t>
            </a:r>
            <a:r>
              <a:rPr lang="ru-RU" sz="3600" dirty="0" smtClean="0">
                <a:solidFill>
                  <a:schemeClr val="tx2"/>
                </a:solidFill>
              </a:rPr>
              <a:t> равна 15,25 г/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м</a:t>
            </a:r>
            <a:r>
              <a:rPr lang="ru-RU" sz="3600" baseline="3000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. Какова абсолютная влажность воздуха</a:t>
            </a:r>
            <a:r>
              <a:rPr lang="ru-RU" sz="3600" dirty="0" smtClean="0">
                <a:solidFill>
                  <a:schemeClr val="tx2"/>
                </a:solidFill>
              </a:rPr>
              <a:t>?</a:t>
            </a:r>
            <a:br>
              <a:rPr lang="ru-RU" sz="3600" dirty="0" smtClean="0">
                <a:solidFill>
                  <a:schemeClr val="tx2"/>
                </a:solidFill>
              </a:rPr>
            </a:br>
            <a:r>
              <a:rPr lang="ru-RU" sz="3600" dirty="0" smtClean="0">
                <a:solidFill>
                  <a:schemeClr val="tx2"/>
                </a:solidFill>
              </a:rPr>
              <a:t/>
            </a:r>
            <a:br>
              <a:rPr lang="ru-RU" sz="3600" dirty="0" smtClean="0">
                <a:solidFill>
                  <a:schemeClr val="tx2"/>
                </a:solidFill>
              </a:rPr>
            </a:br>
            <a:r>
              <a:rPr lang="ru-RU" sz="3600" dirty="0" smtClean="0"/>
              <a:t>А) для ответа на вопрос недостаточно данных</a:t>
            </a:r>
            <a:br>
              <a:rPr lang="ru-RU" sz="3600" dirty="0" smtClean="0"/>
            </a:br>
            <a:r>
              <a:rPr lang="ru-RU" sz="3600" dirty="0" smtClean="0"/>
              <a:t>Б) 15,25 г/м</a:t>
            </a:r>
            <a:r>
              <a:rPr lang="ru-RU" sz="3600" baseline="30000" dirty="0" smtClean="0"/>
              <a:t>3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В) 30,5</a:t>
            </a:r>
            <a:r>
              <a:rPr lang="ru-RU" sz="3200" dirty="0" smtClean="0"/>
              <a:t> г/м</a:t>
            </a:r>
            <a:r>
              <a:rPr lang="ru-RU" sz="3200" baseline="30000" dirty="0" smtClean="0"/>
              <a:t>3 </a:t>
            </a:r>
            <a:r>
              <a:rPr lang="ru-RU" sz="3100" dirty="0" smtClean="0">
                <a:solidFill>
                  <a:schemeClr val="tx2"/>
                </a:solidFill>
              </a:rPr>
              <a:t/>
            </a:r>
            <a:br>
              <a:rPr lang="ru-RU" sz="3100" dirty="0" smtClean="0">
                <a:solidFill>
                  <a:schemeClr val="tx2"/>
                </a:solidFill>
              </a:rPr>
            </a:br>
            <a:endParaRPr lang="ru-RU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40960" cy="612068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>
                <a:solidFill>
                  <a:srgbClr val="FF0000"/>
                </a:solidFill>
              </a:rPr>
              <a:t>Вопрос 4.</a:t>
            </a: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chemeClr val="tx2"/>
                </a:solidFill>
              </a:rPr>
              <a:t> </a:t>
            </a:r>
            <a:r>
              <a:rPr lang="ru-RU" sz="3100" dirty="0" smtClean="0">
                <a:solidFill>
                  <a:schemeClr val="tx2"/>
                </a:solidFill>
              </a:rPr>
              <a:t>Относительная влажность- физическая величина,  показывающая степень насыщения водяного пара в воздухе. Она равна…</a:t>
            </a:r>
            <a:r>
              <a:rPr lang="ru-RU" sz="3600" dirty="0" smtClean="0">
                <a:solidFill>
                  <a:schemeClr val="tx2"/>
                </a:solidFill>
              </a:rPr>
              <a:t/>
            </a:r>
            <a:br>
              <a:rPr lang="ru-RU" sz="3600" dirty="0" smtClean="0">
                <a:solidFill>
                  <a:schemeClr val="tx2"/>
                </a:solidFill>
              </a:rPr>
            </a:br>
            <a:r>
              <a:rPr lang="ru-RU" sz="3600" dirty="0" smtClean="0"/>
              <a:t>А) </a:t>
            </a:r>
            <a:r>
              <a:rPr lang="ru-RU" sz="3100" dirty="0" smtClean="0"/>
              <a:t>…выраженному  в процентах отношению плотности  </a:t>
            </a:r>
            <a:r>
              <a:rPr lang="ru-RU" sz="2800" dirty="0" smtClean="0"/>
              <a:t>ρ</a:t>
            </a:r>
            <a:r>
              <a:rPr lang="ru-RU" sz="2800" baseline="-25000" dirty="0" smtClean="0"/>
              <a:t>0</a:t>
            </a:r>
            <a:r>
              <a:rPr lang="ru-RU" sz="2800" dirty="0" smtClean="0"/>
              <a:t> </a:t>
            </a:r>
            <a:r>
              <a:rPr lang="ru-RU" sz="3100" dirty="0" smtClean="0"/>
              <a:t>насыщенного водяного пара при данной температуре к плотности </a:t>
            </a:r>
            <a:r>
              <a:rPr lang="ru-RU" sz="2800" dirty="0" err="1" smtClean="0"/>
              <a:t>ρ</a:t>
            </a:r>
            <a:r>
              <a:rPr lang="ru-RU" sz="2800" baseline="-25000" dirty="0" err="1" smtClean="0"/>
              <a:t> </a:t>
            </a:r>
            <a:r>
              <a:rPr lang="ru-RU" sz="2800" dirty="0" err="1" smtClean="0"/>
              <a:t> </a:t>
            </a:r>
            <a:r>
              <a:rPr lang="ru-RU" sz="3100" dirty="0" smtClean="0"/>
              <a:t>водяного пара в воздухе при этой температуре.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Б) </a:t>
            </a:r>
            <a:r>
              <a:rPr lang="ru-RU" sz="3100" dirty="0" smtClean="0"/>
              <a:t>…разности плотностей насыщенного водяного пара при данной температуре и </a:t>
            </a:r>
            <a:r>
              <a:rPr lang="ru-RU" sz="3100" baseline="-25000" dirty="0" smtClean="0"/>
              <a:t> </a:t>
            </a:r>
            <a:r>
              <a:rPr lang="ru-RU" sz="3100" dirty="0" smtClean="0"/>
              <a:t> водяного пара, содержащегося  в воздухе при этой температуре.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В) </a:t>
            </a:r>
            <a:r>
              <a:rPr lang="ru-RU" sz="3100" dirty="0" smtClean="0"/>
              <a:t>…выраженному  в процентах отношению абсолютной влажности воздуха  </a:t>
            </a:r>
            <a:r>
              <a:rPr lang="ru-RU" sz="3100" dirty="0" err="1" smtClean="0"/>
              <a:t>ρ</a:t>
            </a:r>
            <a:r>
              <a:rPr lang="ru-RU" sz="3100" baseline="-25000" dirty="0" err="1" smtClean="0"/>
              <a:t> </a:t>
            </a:r>
            <a:r>
              <a:rPr lang="ru-RU" sz="3100" dirty="0" err="1" smtClean="0"/>
              <a:t> </a:t>
            </a:r>
            <a:r>
              <a:rPr lang="ru-RU" sz="3100" dirty="0" smtClean="0"/>
              <a:t>при данной температуре к плотности насыщенного водяного пара </a:t>
            </a:r>
            <a:r>
              <a:rPr lang="ru-RU" sz="3600" dirty="0" smtClean="0"/>
              <a:t> </a:t>
            </a:r>
            <a:r>
              <a:rPr lang="ru-RU" sz="3100" dirty="0" smtClean="0"/>
              <a:t>ρ</a:t>
            </a:r>
            <a:r>
              <a:rPr lang="ru-RU" sz="3100" baseline="-25000" dirty="0" smtClean="0"/>
              <a:t>0</a:t>
            </a:r>
            <a:r>
              <a:rPr lang="ru-RU" sz="3100" dirty="0" smtClean="0"/>
              <a:t> при той же температуре. </a:t>
            </a:r>
            <a:r>
              <a:rPr lang="ru-RU" sz="3100" dirty="0" smtClean="0">
                <a:solidFill>
                  <a:schemeClr val="tx2"/>
                </a:solidFill>
              </a:rPr>
              <a:t/>
            </a:r>
            <a:br>
              <a:rPr lang="ru-RU" sz="3100" dirty="0" smtClean="0">
                <a:solidFill>
                  <a:schemeClr val="tx2"/>
                </a:solidFill>
              </a:rPr>
            </a:br>
            <a:endParaRPr lang="ru-RU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4392488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>
                <a:solidFill>
                  <a:srgbClr val="FF0000"/>
                </a:solidFill>
              </a:rPr>
              <a:t>Вопрос 5.</a:t>
            </a: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chemeClr val="tx2"/>
                </a:solidFill>
              </a:rPr>
              <a:t>Как изменяется относительная влажность воздуха летним ясным днём от раннего утра к полудню?</a:t>
            </a:r>
            <a:br>
              <a:rPr lang="ru-RU" sz="3600" dirty="0" smtClean="0">
                <a:solidFill>
                  <a:schemeClr val="tx2"/>
                </a:solidFill>
              </a:rPr>
            </a:br>
            <a:r>
              <a:rPr lang="ru-RU" sz="3600" dirty="0" smtClean="0">
                <a:solidFill>
                  <a:schemeClr val="tx2"/>
                </a:solidFill>
              </a:rPr>
              <a:t/>
            </a:r>
            <a:br>
              <a:rPr lang="ru-RU" sz="3600" dirty="0" smtClean="0">
                <a:solidFill>
                  <a:schemeClr val="tx2"/>
                </a:solidFill>
              </a:rPr>
            </a:br>
            <a:r>
              <a:rPr lang="ru-RU" sz="3600" dirty="0" smtClean="0"/>
              <a:t>А) не изменяется</a:t>
            </a:r>
            <a:br>
              <a:rPr lang="ru-RU" sz="3600" dirty="0" smtClean="0"/>
            </a:br>
            <a:r>
              <a:rPr lang="ru-RU" sz="3600" dirty="0" smtClean="0"/>
              <a:t>Б) уменьшается</a:t>
            </a:r>
            <a:br>
              <a:rPr lang="ru-RU" sz="3600" dirty="0" smtClean="0"/>
            </a:br>
            <a:r>
              <a:rPr lang="ru-RU" sz="3600" dirty="0" smtClean="0"/>
              <a:t>В) увеличивается</a:t>
            </a:r>
            <a:r>
              <a:rPr lang="ru-RU" sz="3100" dirty="0" smtClean="0">
                <a:solidFill>
                  <a:schemeClr val="tx2"/>
                </a:solidFill>
              </a:rPr>
              <a:t/>
            </a:r>
            <a:br>
              <a:rPr lang="ru-RU" sz="3100" dirty="0" smtClean="0">
                <a:solidFill>
                  <a:schemeClr val="tx2"/>
                </a:solidFill>
              </a:rPr>
            </a:br>
            <a:endParaRPr lang="ru-RU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4392488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>
                <a:solidFill>
                  <a:srgbClr val="FF0000"/>
                </a:solidFill>
              </a:rPr>
              <a:t>Вопрос 6.</a:t>
            </a: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chemeClr val="tx2"/>
                </a:solidFill>
              </a:rPr>
              <a:t>При каком условии образуется туман?</a:t>
            </a:r>
            <a:br>
              <a:rPr lang="ru-RU" sz="3600" dirty="0" smtClean="0">
                <a:solidFill>
                  <a:schemeClr val="tx2"/>
                </a:solidFill>
              </a:rPr>
            </a:br>
            <a:r>
              <a:rPr lang="ru-RU" sz="3600" dirty="0" smtClean="0">
                <a:solidFill>
                  <a:schemeClr val="tx2"/>
                </a:solidFill>
              </a:rPr>
              <a:t/>
            </a:r>
            <a:br>
              <a:rPr lang="ru-RU" sz="3600" dirty="0" smtClean="0">
                <a:solidFill>
                  <a:schemeClr val="tx2"/>
                </a:solidFill>
              </a:rPr>
            </a:br>
            <a:r>
              <a:rPr lang="ru-RU" sz="3600" dirty="0" smtClean="0"/>
              <a:t>А) при высокой влажности воздуха</a:t>
            </a:r>
            <a:br>
              <a:rPr lang="ru-RU" sz="3600" dirty="0" smtClean="0"/>
            </a:br>
            <a:r>
              <a:rPr lang="ru-RU" sz="3600" dirty="0" smtClean="0"/>
              <a:t>Б) при сильном понижении температуры</a:t>
            </a:r>
            <a:br>
              <a:rPr lang="ru-RU" sz="3600" dirty="0" smtClean="0"/>
            </a:br>
            <a:r>
              <a:rPr lang="ru-RU" sz="3600" dirty="0" smtClean="0"/>
              <a:t>В) при снижении температуры воздуха ниже той, при которой содержащийся в нём пар становится насыщенным</a:t>
            </a:r>
            <a:endParaRPr lang="ru-RU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424936" cy="4392488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>
                <a:solidFill>
                  <a:srgbClr val="FF0000"/>
                </a:solidFill>
              </a:rPr>
              <a:t>Вопрос 7.</a:t>
            </a: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chemeClr val="tx2"/>
                </a:solidFill>
              </a:rPr>
              <a:t>Точка росы – это температура, при которой … </a:t>
            </a:r>
            <a:br>
              <a:rPr lang="ru-RU" sz="3600" dirty="0" smtClean="0">
                <a:solidFill>
                  <a:schemeClr val="tx2"/>
                </a:solidFill>
              </a:rPr>
            </a:br>
            <a:r>
              <a:rPr lang="ru-RU" sz="3600" dirty="0" smtClean="0">
                <a:solidFill>
                  <a:schemeClr val="tx2"/>
                </a:solidFill>
              </a:rPr>
              <a:t/>
            </a:r>
            <a:br>
              <a:rPr lang="ru-RU" sz="3600" dirty="0" smtClean="0">
                <a:solidFill>
                  <a:schemeClr val="tx2"/>
                </a:solidFill>
              </a:rPr>
            </a:br>
            <a:r>
              <a:rPr lang="ru-RU" sz="3600" dirty="0" smtClean="0"/>
              <a:t>А) … пар, находящийся в воздухе, становится насыщенным.</a:t>
            </a:r>
            <a:br>
              <a:rPr lang="ru-RU" sz="3600" dirty="0" smtClean="0"/>
            </a:br>
            <a:r>
              <a:rPr lang="ru-RU" sz="3600" dirty="0" smtClean="0"/>
              <a:t>Б) … влажность воздуха столь велика, что водяной пар конденсируется</a:t>
            </a:r>
            <a:br>
              <a:rPr lang="ru-RU" sz="3600" dirty="0" smtClean="0"/>
            </a:br>
            <a:r>
              <a:rPr lang="ru-RU" sz="3600" dirty="0" smtClean="0"/>
              <a:t>В) … содержащийся в воздухе водяной пар выделяется в </a:t>
            </a:r>
            <a:r>
              <a:rPr lang="ru-RU" sz="3600" smtClean="0"/>
              <a:t>виде росы</a:t>
            </a:r>
            <a:r>
              <a:rPr lang="ru-RU" sz="3100" dirty="0" smtClean="0">
                <a:solidFill>
                  <a:schemeClr val="tx2"/>
                </a:solidFill>
              </a:rPr>
              <a:t/>
            </a:r>
            <a:br>
              <a:rPr lang="ru-RU" sz="3100" dirty="0" smtClean="0">
                <a:solidFill>
                  <a:schemeClr val="tx2"/>
                </a:solidFill>
              </a:rPr>
            </a:br>
            <a:endParaRPr lang="ru-RU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4392488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>
                <a:solidFill>
                  <a:srgbClr val="FF0000"/>
                </a:solidFill>
              </a:rPr>
              <a:t>Вопрос 8.</a:t>
            </a: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chemeClr val="tx2"/>
                </a:solidFill>
              </a:rPr>
              <a:t>Какими приборами измеряют влажность?</a:t>
            </a:r>
            <a:br>
              <a:rPr lang="ru-RU" sz="3600" dirty="0" smtClean="0">
                <a:solidFill>
                  <a:schemeClr val="tx2"/>
                </a:solidFill>
              </a:rPr>
            </a:br>
            <a:r>
              <a:rPr lang="ru-RU" sz="3600" dirty="0" smtClean="0">
                <a:solidFill>
                  <a:schemeClr val="tx2"/>
                </a:solidFill>
              </a:rPr>
              <a:t/>
            </a:r>
            <a:br>
              <a:rPr lang="ru-RU" sz="3600" dirty="0" smtClean="0">
                <a:solidFill>
                  <a:schemeClr val="tx2"/>
                </a:solidFill>
              </a:rPr>
            </a:br>
            <a:r>
              <a:rPr lang="ru-RU" sz="3600" dirty="0" smtClean="0"/>
              <a:t>А) гигрометрами</a:t>
            </a:r>
            <a:br>
              <a:rPr lang="ru-RU" sz="3600" dirty="0" smtClean="0"/>
            </a:br>
            <a:r>
              <a:rPr lang="ru-RU" sz="3600" dirty="0" smtClean="0"/>
              <a:t>Б) барометрами</a:t>
            </a:r>
            <a:br>
              <a:rPr lang="ru-RU" sz="3600" dirty="0" smtClean="0"/>
            </a:br>
            <a:r>
              <a:rPr lang="ru-RU" sz="3600" dirty="0" smtClean="0"/>
              <a:t>В) термометрами</a:t>
            </a:r>
            <a:br>
              <a:rPr lang="ru-RU" sz="3600" dirty="0" smtClean="0"/>
            </a:br>
            <a:r>
              <a:rPr lang="ru-RU" sz="3600" dirty="0" smtClean="0"/>
              <a:t>Г) психрометрами</a:t>
            </a:r>
            <a:r>
              <a:rPr lang="ru-RU" sz="3100" dirty="0" smtClean="0">
                <a:solidFill>
                  <a:schemeClr val="tx2"/>
                </a:solidFill>
              </a:rPr>
              <a:t/>
            </a:r>
            <a:br>
              <a:rPr lang="ru-RU" sz="3100" dirty="0" smtClean="0">
                <a:solidFill>
                  <a:schemeClr val="tx2"/>
                </a:solidFill>
              </a:rPr>
            </a:br>
            <a:endParaRPr lang="ru-RU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66</Words>
  <Application>Microsoft Office PowerPoint</Application>
  <PresentationFormat>Экран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Влажность воздуха</vt:lpstr>
      <vt:lpstr>Вопрос 1. Какие физические величины характеризуют влажность воздуха?  А) абсолютная и относительная влажность  Б) количество водяного пара в воздухе и степень его насыщения В) температура воздуха и число источников влаги - водоёмов </vt:lpstr>
      <vt:lpstr>Вопрос 2. Абсолютная влажность показывает… А) … сколько водяного пара содержится в 1 м3 воздуха Б) … сколько граммов водяного пара содержится в 1 м3 воздуха и кипение В) … сколько водяного пара содержится в разных объёмах воздуха  </vt:lpstr>
      <vt:lpstr>Вопрос 3. Плотность водяного пара в атмосфере при температуре 200С равна 15,25 г/м3. Какова абсолютная влажность воздуха?  А) для ответа на вопрос недостаточно данных Б) 15,25 г/м3  В) 30,5 г/м3  </vt:lpstr>
      <vt:lpstr>Вопрос 4.  Относительная влажность- физическая величина,  показывающая степень насыщения водяного пара в воздухе. Она равна… А) …выраженному  в процентах отношению плотности  ρ0 насыщенного водяного пара при данной температуре к плотности ρ  водяного пара в воздухе при этой температуре. Б) …разности плотностей насыщенного водяного пара при данной температуре и   водяного пара, содержащегося  в воздухе при этой температуре.  В) …выраженному  в процентах отношению абсолютной влажности воздуха  ρ  при данной температуре к плотности насыщенного водяного пара  ρ0 при той же температуре.  </vt:lpstr>
      <vt:lpstr>Вопрос 5. Как изменяется относительная влажность воздуха летним ясным днём от раннего утра к полудню?  А) не изменяется Б) уменьшается В) увеличивается </vt:lpstr>
      <vt:lpstr>Вопрос 6. При каком условии образуется туман?  А) при высокой влажности воздуха Б) при сильном понижении температуры В) при снижении температуры воздуха ниже той, при которой содержащийся в нём пар становится насыщенным</vt:lpstr>
      <vt:lpstr>Вопрос 7. Точка росы – это температура, при которой …   А) … пар, находящийся в воздухе, становится насыщенным. Б) … влажность воздуха столь велика, что водяной пар конденсируется В) … содержащийся в воздухе водяной пар выделяется в виде росы </vt:lpstr>
      <vt:lpstr>Вопрос 8. Какими приборами измеряют влажность?  А) гигрометрами Б) барометрами В) термометрами Г) психрометрами 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Влажность воздуха</dc:title>
  <dc:creator>олечка</dc:creator>
  <cp:lastModifiedBy>й1123</cp:lastModifiedBy>
  <cp:revision>9</cp:revision>
  <dcterms:created xsi:type="dcterms:W3CDTF">2012-12-09T21:36:47Z</dcterms:created>
  <dcterms:modified xsi:type="dcterms:W3CDTF">2012-12-15T05:07:34Z</dcterms:modified>
</cp:coreProperties>
</file>